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6" r:id="rId2"/>
    <p:sldMasterId id="2147483668" r:id="rId3"/>
    <p:sldMasterId id="2147483648" r:id="rId4"/>
  </p:sldMasterIdLst>
  <p:notesMasterIdLst>
    <p:notesMasterId r:id="rId17"/>
  </p:notesMasterIdLst>
  <p:sldIdLst>
    <p:sldId id="280" r:id="rId5"/>
    <p:sldId id="281" r:id="rId6"/>
    <p:sldId id="291" r:id="rId7"/>
    <p:sldId id="290" r:id="rId8"/>
    <p:sldId id="292" r:id="rId9"/>
    <p:sldId id="294" r:id="rId10"/>
    <p:sldId id="295" r:id="rId11"/>
    <p:sldId id="297" r:id="rId12"/>
    <p:sldId id="298" r:id="rId13"/>
    <p:sldId id="300" r:id="rId14"/>
    <p:sldId id="301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16" autoAdjust="0"/>
    <p:restoredTop sz="90196" autoAdjust="0"/>
  </p:normalViewPr>
  <p:slideViewPr>
    <p:cSldViewPr snapToGrid="0">
      <p:cViewPr varScale="1">
        <p:scale>
          <a:sx n="72" d="100"/>
          <a:sy n="72" d="100"/>
        </p:scale>
        <p:origin x="20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A64A-DAEF-49DA-9757-23719EA66773}" type="datetimeFigureOut">
              <a:rPr lang="vi-VN" smtClean="0"/>
              <a:t>27/02/2024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26552-0C9F-4CBD-ADA2-0498F0F2571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2751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The design of the group's remote desktop application is heavily inspired by the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CloudBerry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Remote Desktop app - a product of MSP360</a:t>
            </a:r>
          </a:p>
          <a:p>
            <a:endParaRPr lang="en-US" dirty="0">
              <a:effectLst/>
            </a:endParaRPr>
          </a:p>
          <a:p>
            <a:r>
              <a:rPr lang="vi-VN" dirty="0">
                <a:effectLst/>
              </a:rPr>
              <a:t>The default interface will be</a:t>
            </a:r>
            <a:r>
              <a:rPr lang="en-US" dirty="0">
                <a:effectLst/>
              </a:rPr>
              <a:t> like this</a:t>
            </a:r>
          </a:p>
          <a:p>
            <a:endParaRPr lang="en-US" dirty="0">
              <a:effectLst/>
            </a:endParaRPr>
          </a:p>
          <a:p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This interface will contain information and functions about security</a:t>
            </a:r>
          </a:p>
          <a:p>
            <a:endParaRPr lang="en-US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Computer ID and PIN: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The Computer ID is a unique identifier for the computer. The PIN is a password that is used to verify the identity of the computer.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3 main features of the application:</a:t>
            </a:r>
            <a:endParaRPr lang="en-US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Remote computer: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This feature allows you to control another computer remotely.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Chat: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This feature allows you to chat with other users of the application.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Transfer file: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This feature allows you to transfer files between two computers.</a:t>
            </a:r>
          </a:p>
          <a:p>
            <a:endParaRPr lang="vi-VN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216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The next interface will be CONTROL REMOTE COMPUTER, the user can enter the ID of the computer they want to connect to and press Connect.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710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Option-General: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is the section of the application where the user can set general preferences.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Start when log in to Windows: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the application to start automatically when the user logs in to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Set the device name when connecting: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the user to set the name of the device that will be displayed when connecting to another device.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The default microphone status when setting up a connection: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the user to set the default microphone status when setting up a connection.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Use a password to protect the application: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the user to set a password to protect the application from unauthorized access.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1216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Option-</a:t>
            </a:r>
            <a:r>
              <a:rPr lang="en-US" sz="1800" b="1" kern="0" dirty="0" err="1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IncomingConnections</a:t>
            </a: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Security:</a:t>
            </a:r>
            <a:r>
              <a:rPr lang="en-US" sz="1800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is the section of the application where the user can set security preferences for incoming connections.</a:t>
            </a:r>
            <a:endParaRPr lang="en-US" sz="1800" kern="10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Prevent incoming connections:</a:t>
            </a:r>
            <a:r>
              <a:rPr lang="en-US" sz="1800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setting prevents other users from connecting to the user's computer.</a:t>
            </a:r>
            <a:endParaRPr lang="en-US" sz="1800" kern="10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a custom password instead of a PIN:</a:t>
            </a:r>
            <a:r>
              <a:rPr lang="en-US" sz="1800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setting allows the user to set a custom password instead of a PIN to protect their computer from unauthorized access.</a:t>
            </a:r>
            <a:endParaRPr lang="en-US" sz="1800" kern="10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 encryption to connect:</a:t>
            </a:r>
            <a:r>
              <a:rPr lang="en-US" sz="1800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setting requires all connections to be encrypted, which helps to protect the data that is transmitted between the two computers.</a:t>
            </a:r>
            <a:endParaRPr lang="en-US" sz="1800" kern="10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 settings:</a:t>
            </a:r>
            <a:r>
              <a:rPr lang="en-US" sz="1800" kern="0" dirty="0">
                <a:solidFill>
                  <a:srgbClr val="E3E3E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This section of the application allows the user to set preferences for the PIN that is used to connect to the computer.</a:t>
            </a:r>
            <a:endParaRPr lang="en-US" sz="1800" kern="100" dirty="0">
              <a:solidFill>
                <a:srgbClr val="E3E3E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847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Option-</a:t>
            </a:r>
            <a:r>
              <a:rPr lang="en-US" b="1" i="0" dirty="0" err="1">
                <a:solidFill>
                  <a:srgbClr val="E3E3E3"/>
                </a:solidFill>
                <a:effectLst/>
                <a:latin typeface="Google Sans"/>
              </a:rPr>
              <a:t>IncomingConnections</a:t>
            </a: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 Miscellaneous: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is the section of the application where the user can set miscellaneous preferences for incoming connections.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Allow LAN connection: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other users on the same local area network (LAN) to connect to the user's computer.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Allow Internet connection: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other users on the internet to connect to the user's computer.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Access level: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setting allows the user to set the access level for incoming connections. The access level can be set to full control or view only.</a:t>
            </a:r>
          </a:p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95BED-677C-432A-B27D-074334B851A9}" type="slidenum">
              <a:rPr lang="vi-VN" smtClean="0"/>
              <a:t>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4593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Option-</a:t>
            </a:r>
            <a:r>
              <a:rPr lang="en-US" b="1" i="0" dirty="0" err="1">
                <a:solidFill>
                  <a:srgbClr val="E3E3E3"/>
                </a:solidFill>
                <a:effectLst/>
                <a:latin typeface="Google Sans"/>
              </a:rPr>
              <a:t>FileTransfer</a:t>
            </a: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is the section of the application where the user can set preferences for the file transfer feature.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Path to store files: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 This is the location where the files that are transferred between the two computers will be stored.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262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26552-0C9F-4CBD-ADA2-0498F0F2571B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4362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55EC-81B9-4228-A91F-BC438BA12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FE4A7-0C4D-4669-BFFC-E59CE1C55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705CD-761C-4A95-B05C-F0FFDB2C8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094E-4E7E-46C0-B365-2EB6042A85F3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6F78B-EE12-4AD8-8567-BF65383D9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FE336-DADB-4231-AC30-981A6CC3A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77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CA97-A687-40E7-B0E0-AD9D4757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09C6F-70C9-403F-A7FF-1677E62B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E2F0F-8270-423C-A141-A5E59F15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5-47FB-4986-8591-6174211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F21-D064-4EE5-90CE-7135533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44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AAA3-20FD-48D6-B874-1723AD3C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1B86-1A4F-4C65-83B9-2430CBAA9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E1F39-6D80-41E9-B74C-1397A2C4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F32CC-9F24-4D5C-AA08-34FFF20CC9C6}" type="datetimeFigureOut">
              <a:rPr lang="vi-VN" smtClean="0"/>
              <a:t>27/02/2024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E318F-6A7C-4B5C-A7C0-23CFDAECB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0BA72-DCF8-465E-B9FF-33B1215C2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D4C42-9B99-4A92-915A-36660B8FF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3864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99B5C-E125-496D-80B7-0C1F569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1B6C1-6371-44FA-8843-541C3D63F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818A-7D64-4EEA-8F46-1B7DEDF56C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094E-4E7E-46C0-B365-2EB6042A85F3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43458-9A74-4BC6-871B-CAEA97F50F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3743-3039-4C30-B908-8B17AD1582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3E7E7-89C2-4030-9246-3BF9E45A9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3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A5385-4B96-4DEB-8E4E-25A4F05D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39A0-BD0F-40C4-9F0D-F3314824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AF6C-137D-4A88-8E9A-237C19CD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AB0-D576-4F67-976C-1DD3256C15EA}" type="datetimeFigureOut">
              <a:rPr lang="vi-VN" smtClean="0"/>
              <a:t>27/02/2024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D6FC-385B-4A90-ABCD-EF706FEB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CB7A-B1B2-421B-AA7F-463E34848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6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F8FCA-E885-44E4-82E1-EE366B1E8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0AE1-70BB-452D-B05D-F46B5AB7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AFCDE-3184-4B04-9424-9A910E03EC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F32CC-9F24-4D5C-AA08-34FFF20CC9C6}" type="datetimeFigureOut">
              <a:rPr lang="vi-VN" smtClean="0"/>
              <a:t>27/02/2024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092F8-0A5E-430E-AAF5-905BE3CEC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5034F-2F5C-41F3-B43C-EB9B75AA7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D4C42-9B99-4A92-915A-36660B8FFD1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1703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E80ECF22-4068-478B-8320-C5974C70CA0B}"/>
              </a:ext>
            </a:extLst>
          </p:cNvPr>
          <p:cNvGrpSpPr/>
          <p:nvPr/>
        </p:nvGrpSpPr>
        <p:grpSpPr>
          <a:xfrm>
            <a:off x="-26309" y="0"/>
            <a:ext cx="12228942" cy="6870700"/>
            <a:chOff x="-55036" y="-12700"/>
            <a:chExt cx="12228942" cy="68707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E6A1BC5-565D-41ED-9EF4-A406EEEE17DF}"/>
                </a:ext>
              </a:extLst>
            </p:cNvPr>
            <p:cNvSpPr/>
            <p:nvPr/>
          </p:nvSpPr>
          <p:spPr>
            <a:xfrm>
              <a:off x="4219604" y="-12700"/>
              <a:ext cx="7954302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38B75DC-0A37-42B3-A76A-346155507DAC}"/>
                </a:ext>
              </a:extLst>
            </p:cNvPr>
            <p:cNvSpPr/>
            <p:nvPr/>
          </p:nvSpPr>
          <p:spPr>
            <a:xfrm>
              <a:off x="-55036" y="-12700"/>
              <a:ext cx="4274639" cy="6870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0EE4F5C-C8F0-4F37-B486-61D6D1FA863F}"/>
              </a:ext>
            </a:extLst>
          </p:cNvPr>
          <p:cNvGrpSpPr/>
          <p:nvPr/>
        </p:nvGrpSpPr>
        <p:grpSpPr>
          <a:xfrm>
            <a:off x="-5585807" y="36161"/>
            <a:ext cx="22505609" cy="663117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5C95EDC-A94D-4FB2-B963-663D4CF96A5B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82C9941-260D-41D3-9590-630D0EB2BE43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5F627EF3-13B3-4536-AB26-537DD134EE2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7C7FE994-F1AD-4BD5-B040-FE9AE27A17C1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C6FF7A5-AA73-41A7-B31B-AA65989CC4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22E54635-5810-4647-B888-02A98E430B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C82F5B17-B672-4079-B1D0-ED8C41FF06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D69F5B36-D342-41AA-933F-3E730378BC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A9876513-75CE-4708-AAEB-0D2C16235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CC9C835-EE7E-4A71-B35F-202A8F30545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C34D492C-9DBB-4FCF-9E52-28899EFC800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5D0D0AA-176B-4E97-A88A-3E5C08957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9BC07E9D-DD37-4083-82E5-F160F7FD46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7521FA14-B6C9-4BEA-8073-7FC3877E88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BB624ECD-C068-43AE-810E-0052ED5AC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7752DE68-60D8-4EC3-A407-043705F49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39A796C4-5215-49E5-A5F5-9EDD85603E9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458443F-A38D-40B4-B734-05EA4EF7BE4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AE59C18-AE1D-41E9-89A2-8625B246D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00D8D874-374A-4621-A79B-133E2AADE2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D0F95B71-BE24-4DB9-8E35-C8E3D83623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0CB50129-FEF1-4EF1-B8ED-FF906B8D92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530A670B-4F1F-4BB6-BF7D-442F7D223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3154C7F1-A7CB-468E-AEB7-965059E7DB7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00D08758-1E90-48BE-86FF-D3A02AA5DB6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871A48F5-32E4-475E-9C30-A50AE32C0F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29AD3006-F13C-4962-870F-4EC7E1E1D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DDA53355-0E53-41A9-822B-F0F18CB483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545F61E5-0F7A-4FDD-9030-EA7DA2BA0F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28AF7EA3-F577-4EF3-BF9E-543B8D7F6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320C52FF-12F7-41E3-8174-1A839AE3090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EE6141EC-D64F-4B6F-A4FB-298808B2FA9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EC9EFF63-F1EE-4301-BC4E-AFE440BED13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7407B08-B239-48D5-B916-824B20C60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7DC0F8B8-5914-4653-A2B4-D1E5660A7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C7840957-E26A-4D8C-9A45-8970BF0D8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1679A11-BA60-4998-AE24-5C85D84EA2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AA828ACB-EBD1-4717-A930-2B1F103DC3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DA862CD-69EE-4DE5-96E4-5A4DBF45B09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CF95CD2D-4FD1-4B43-B47C-2C5E2D9FE69E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0A992FDC-4254-42A6-8AF2-1E03740DE7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691C09C-1E4B-4E43-85C2-B0A2BBEE98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96F8C552-D3BC-439D-A5A6-6AF253D2D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5886EFEC-679E-4F54-A659-0D45289E9A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E667C48B-4EC3-45B2-8CC0-3948EE6C55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C99A83CF-5C61-4DFD-8132-3B0C446B94D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3" name="Group 192">
                  <a:extLst>
                    <a:ext uri="{FF2B5EF4-FFF2-40B4-BE49-F238E27FC236}">
                      <a16:creationId xmlns:a16="http://schemas.microsoft.com/office/drawing/2014/main" id="{6BE5CEB7-092B-4EE1-B511-966197024F81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E447D8CF-15B0-4BA3-8761-0C784E9AE4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7216C3DF-0C7A-4B53-B301-D4E043D643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4DE6ED6D-A167-4E15-882B-098D43B5F3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425F0942-B47C-4229-BA61-C45BE42513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6F930725-46C4-4862-8EC6-25235CF028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A8E9E68D-CE49-4815-8025-CC8413C719C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Group 193">
                  <a:extLst>
                    <a:ext uri="{FF2B5EF4-FFF2-40B4-BE49-F238E27FC236}">
                      <a16:creationId xmlns:a16="http://schemas.microsoft.com/office/drawing/2014/main" id="{10EE9D7D-A82A-48C9-823F-11F4E3BE43FA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EEE23155-1FCF-48BC-B85B-FB6C3F3FDE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2C81FC1D-5ACE-4A79-A924-D3F95D93C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B1934DFA-D455-4951-9351-8B5BAD6D45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D3BE40F5-8131-4A2C-BA87-ABA6E18F04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1C2CB0A5-F9EC-4960-91A2-885A758AC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5BEFDD77-8432-4A74-9D8B-D3F1E5D56B8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2FCDAE09-F859-4DBB-8CCC-4FE939944255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04717999-9B41-4B2C-AE6D-EC79E7B95B5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7A080C8F-CCCB-470E-96CE-D7AA90DA5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EC66AE47-F102-4F8B-9E0D-9851EA74FF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573084A4-F259-440C-A45E-C9B331A66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3BE68C13-79A2-4C75-9978-1AA7DFE1C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BBBB11C6-5991-498C-A065-4873224552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5C886D12-675E-4D2F-BBD2-292D4C04E00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4FD8A4EF-93CF-44A2-9ABC-5471910DE4E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15E64CDC-0C59-47B2-84BA-3E4099C348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30EF33B4-6789-4D5D-BDBA-7BB173915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7D4C6598-5505-4A64-8732-7BE7B53EB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52157959-02CB-47DB-BCDD-460902A7BB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941BBDC-F978-462B-976B-78EFE37B08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D912ABC7-055B-47F4-BFD5-CECE8A57E52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AF265BED-AD70-4496-AA48-AFB7E7B2340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FB08198A-DAE2-4101-843D-1CFD6A3A2C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0BBD9A0D-E095-44FA-9F81-5EE85C26DB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A60BB336-952B-4B8B-B0C3-5B7E2D019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90E16D72-54B8-4A37-A0AA-E8FA4D8E89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122B54C1-238C-420C-BE09-34A2029CE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8C884679-BB76-4BDC-8982-3BD2891E069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AF55C9F9-F6A4-42A3-BE60-E5CDA49484CB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9581DE74-6EF6-41AC-856D-73F8ABC568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0EB3B0F8-22C2-4BAD-80BC-836FA547DC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798F9CC-85E7-449D-A269-F89A3D3673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0D88ABCD-94ED-471D-B789-1CC34A9CD0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E6A1A18D-5CC1-4B48-9591-C64F58E6B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9E52F1F-6866-4C1F-B29C-4082DEFD6DF6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17D548E2-EF66-46E5-83C4-13520CB7411F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4EC58A83-9DC6-4E23-AC81-1CC109C2AD7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9D6E1FBF-F120-45D1-A1B8-AA899F6B930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758EBC97-EADE-43C2-A671-6FEAAC3441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0B125508-448A-46E0-9D93-68C224E54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030EC2C-AEC6-4FF4-B37D-411BDC3F23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78B8C113-371B-4990-9E07-A7DA0D4AC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EF5599AC-1B9B-4BD3-9E62-F02A54AEC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6BE3548B-B31D-4651-93F5-C9C1DF6270B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E598F10E-CE15-4EF3-8162-F3957FC9CEAA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AB6E8B3-2038-4B43-8BCA-BCB3D4D97B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386CE5C5-4D45-4FC6-96CE-492C5ED41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863985FA-F2C8-4E49-AE96-A655D80C13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58BEA97-1DEA-4786-AD1B-2D9BE1B53F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9CB1E751-C283-4F18-A57F-C8A16C6065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43D463D7-B008-485D-8281-552ABFA2DF1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6E24E895-45A2-4A22-9D62-E6E2560F786F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5ED475A2-159D-4F91-9F37-231366AFCC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72C68B1F-F8D9-4480-BF7C-BAF64B3A49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67888E0-D636-4846-B064-DCF7187AA8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179A4BD9-4C02-4924-9E24-2BFFCEB00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CC6FCA1C-A781-4F99-A14B-CE16986511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4FCEF49-3777-4D5F-9C9A-71931CB9F438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B04DCCFD-702C-47E0-9547-8FCDA879166F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D8121503-6539-406E-891A-7F815FE3AD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1E3F570F-2AC2-48DB-B6D5-F35152902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DDA247D3-2163-4435-A834-8AA6AFFF8D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33BE26E0-AEBD-4813-BCCD-A5331D5F4D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88B757C4-0424-41FC-8006-E670377E6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FBD9A2B-78FB-4033-9925-E572C5386258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2FD3EB18-EC5D-4B8C-A410-DAA952BE628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58C95CDA-FE5A-4B9C-B673-98DE2B8C435D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ED7CA8E5-BF30-43ED-ABA1-FAD25A8A2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318D4C15-9AF6-4A2A-A0F8-58CE57A9A3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3D5207D1-FDE3-4949-B91E-711544DFDF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642326EA-7578-4D08-8180-FB375E1D26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1D58DD20-7EED-4E38-AB7C-96E5AEA970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0A84C7B1-D180-46AD-A059-C3263DD3CB34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4986113A-F233-4961-A7FC-78898FBACC00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07D32B5D-E69F-4DA8-BC16-E6DB159F0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5E23920A-33D8-46C5-B01F-191E602D78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67D984BE-C8BD-42D7-872C-F95E62DBC2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5443B5F3-726E-4C13-974A-14AFD75DD6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AABF3707-FF34-4E23-80D5-1E8032FE68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B999E2AD-6EF1-4250-8834-7146D6B32A0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EC93E3EB-CCD2-49A8-84F0-8FE3015C4DE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6A5A1571-1C2E-4923-A9BB-DF7BCE428E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1F0E7462-A8B5-400D-B9FD-7C081728F8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9FB5AA3-B85F-490C-B61B-80746AB95C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137F9FDB-98F1-489B-8A0F-5D9FFDAB21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A8C9578E-B3C7-4533-B4A1-94823C6DF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2CB7FABF-1986-4B8C-AEF9-078098FBE4E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89B18BF-6E80-444C-840F-4AAE308138C3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1B89A011-C925-48D4-AD93-9C2AC3B56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4C379B8C-ABE3-4B22-90BE-D365379A15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24430E0A-C3E6-4D7D-8FDA-2FBDDEFC2E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B8E23B63-B79F-47E1-A442-00A286188B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BFDABF60-EDAF-4533-BC75-E6AFFA5093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A9B352E4-270E-4F68-B998-312D328A4ED5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1FA24E01-AEA7-456D-97CF-8539AFD41447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779962D9-1081-42CF-848D-D3671913C07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0CF59A3B-0765-424C-A928-DFBEEE9BD1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C0FF5642-FE6C-40E1-B848-8AC2ADD040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017CC4E7-7E37-494A-A7D2-890DF210C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B7A27397-4A0B-4561-9E31-1053AD8187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B086B92C-83D3-4EA9-8E32-E7E40128CF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817F5AF4-121C-4869-BC09-AF0FEF8C9CB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978A432-8AD6-4FC5-A510-BB342E86E94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CDD82AAE-882A-483A-B812-D7675D7812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0477FF89-86EC-491D-B1BD-E83EB8E1F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75B45903-435D-40DC-B07A-E5DB1A819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B96DC2FC-5394-4311-813B-BED3DCB90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E82A1D97-67FD-4844-A9E1-2F071F207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23870A25-5B31-41F6-B1F9-CDEC7D0F386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E31887D7-89EC-4C9F-BCC5-89F583C1D64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16C9E34-1198-49E7-87DE-FA0A877D1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B04810D1-7CD5-4C76-9A38-8CFA7A78FE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F1565B0C-323F-46DE-8F51-8BF227C59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ADAE026-1013-44C9-93EB-FB2550A052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F7510F8-63D8-4C96-9579-B17EBCB354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BE1A3F55-C037-46E3-B49E-00231076D54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70DB3938-31A5-45AF-AC4C-81F0A8E0D88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80C49ABE-CB2D-4AAF-9031-C3E86A92F5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B92F5821-09CC-4438-83CB-C607C4C1E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78763D5E-119A-4E43-B1B7-FCCB89A5E7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C12649C3-203B-42D2-A346-F786203C8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014E7206-CC7D-4403-8C65-2DF2BB78E8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247" name="TextBox 246">
            <a:extLst>
              <a:ext uri="{FF2B5EF4-FFF2-40B4-BE49-F238E27FC236}">
                <a16:creationId xmlns:a16="http://schemas.microsoft.com/office/drawing/2014/main" id="{37299A5B-C920-460A-83E5-3C2B47BA0DDF}"/>
              </a:ext>
            </a:extLst>
          </p:cNvPr>
          <p:cNvSpPr txBox="1"/>
          <p:nvPr/>
        </p:nvSpPr>
        <p:spPr>
          <a:xfrm>
            <a:off x="425854" y="1487728"/>
            <a:ext cx="7960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latin typeface="Oxanium" panose="02000503000000000000" pitchFamily="2" charset="2"/>
              </a:rPr>
              <a:t>Topic: Controlling a computer over a network 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5BC9A1C0-447A-4489-B339-BF76C593B54B}"/>
              </a:ext>
            </a:extLst>
          </p:cNvPr>
          <p:cNvSpPr txBox="1"/>
          <p:nvPr/>
        </p:nvSpPr>
        <p:spPr>
          <a:xfrm>
            <a:off x="569048" y="2453809"/>
            <a:ext cx="68127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Presentation Content</a:t>
            </a: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Default Interface: Allow Remote Control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Control Remote Computer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pc="300" dirty="0">
              <a:solidFill>
                <a:prstClr val="white"/>
              </a:solidFill>
              <a:latin typeface="Oxanium" panose="02000503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Options: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+ General.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+ Security.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+ Miscellaneous.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+ File Transfer.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xanium" panose="02000503000000000000" pitchFamily="2" charset="2"/>
                <a:ea typeface="+mn-ea"/>
                <a:cs typeface="+mn-cs"/>
              </a:rPr>
              <a:t>Diagnostic.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pc="300" dirty="0">
                <a:solidFill>
                  <a:prstClr val="white"/>
                </a:solidFill>
                <a:latin typeface="Oxanium" panose="02000503000000000000" pitchFamily="2" charset="2"/>
              </a:rPr>
              <a:t>Proxy Settings.</a:t>
            </a:r>
            <a:endParaRPr kumimoji="0" lang="en-US" sz="1800" b="0" i="0" u="none" strike="noStrike" kern="1200" cap="none" spc="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30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xanium" panose="02000503000000000000" pitchFamily="2" charset="2"/>
              <a:ea typeface="+mn-ea"/>
              <a:cs typeface="+mn-cs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C8C450D2-FD52-4618-B7E8-E8147EB7D28F}"/>
              </a:ext>
            </a:extLst>
          </p:cNvPr>
          <p:cNvGrpSpPr/>
          <p:nvPr/>
        </p:nvGrpSpPr>
        <p:grpSpPr>
          <a:xfrm>
            <a:off x="7929184" y="2579780"/>
            <a:ext cx="2253059" cy="2253059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37F2D20C-86BC-437B-A53D-24DA7ADE103B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78382D82-A853-4BFA-95F6-6D9A0A44A4E9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FCDA7E2F-B724-497E-835A-C6BE7758C593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1320AFF4-7457-424C-B506-96AFA8E67278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38DF9E98-1DE0-4FB7-8B93-8FA94295793A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A33AA95-6183-427C-85EB-4E6E5280673F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2AD1C21-0E51-413C-9F3F-41AE7105384B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738FB808-CDFE-48A4-A940-4C539F4AF726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D0AAC2CC-3B25-4958-91FE-45B58476A464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5A0A7D87-D861-47D1-9BA2-ADA327B9E785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25F6C70B-7F7D-4C6A-9764-C793DEFEA7E0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007433B5-33D8-4135-A61E-16B59998B11A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B30A94A-C777-4F3C-BD5C-F286B842E32D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0D2E497-6D05-475C-B047-B4CCD8F24584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EFCC436E-23BD-4DD4-A446-8198514077F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E089014-4B0A-428B-B0D7-3FB4272C3747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526113BD-1BFA-42F7-8FDC-29B97BDC634C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064978A-CBCA-4B97-9026-C468F27DD991}"/>
              </a:ext>
            </a:extLst>
          </p:cNvPr>
          <p:cNvGrpSpPr/>
          <p:nvPr/>
        </p:nvGrpSpPr>
        <p:grpSpPr>
          <a:xfrm rot="12533106">
            <a:off x="8250732" y="2901328"/>
            <a:ext cx="1609963" cy="1609963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C5D95A5-120D-4075-8AEE-67937E48E925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Arc 268">
              <a:extLst>
                <a:ext uri="{FF2B5EF4-FFF2-40B4-BE49-F238E27FC236}">
                  <a16:creationId xmlns:a16="http://schemas.microsoft.com/office/drawing/2014/main" id="{B6435FFC-82A5-4BA5-A117-B74011230F3D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Arc 269">
              <a:extLst>
                <a:ext uri="{FF2B5EF4-FFF2-40B4-BE49-F238E27FC236}">
                  <a16:creationId xmlns:a16="http://schemas.microsoft.com/office/drawing/2014/main" id="{493A3189-B95C-4EC1-9CD4-39FDD95E229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Arc 270">
              <a:extLst>
                <a:ext uri="{FF2B5EF4-FFF2-40B4-BE49-F238E27FC236}">
                  <a16:creationId xmlns:a16="http://schemas.microsoft.com/office/drawing/2014/main" id="{52AFD5DA-4839-4909-8433-4AD6828D71BA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1C0E01FF-3350-4FE6-8759-FEA868195DBB}"/>
              </a:ext>
            </a:extLst>
          </p:cNvPr>
          <p:cNvGrpSpPr/>
          <p:nvPr/>
        </p:nvGrpSpPr>
        <p:grpSpPr>
          <a:xfrm>
            <a:off x="7354165" y="2003602"/>
            <a:ext cx="3403096" cy="3405414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786A848-60D7-4B99-BC7F-E4D7A27342A2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C94100-6C5A-412F-8FC0-56CE16956787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7B1609C-22BC-4A60-BF76-62F8B374CB53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30E42D8-6C96-499E-99F1-49B4957785AA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56523BE8-7670-4339-9585-9145665F2448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EC64775-E5A7-41F1-BDC0-AF41EAE2FA68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782AA63-4F03-4577-9A5A-10D664A20F7E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D87CE0D-DFDE-444F-B0F3-43669F0B2516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955D04-AA98-49F8-92C4-780B1874C731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63F02DE5-4B40-469C-9EA0-2650DC525B5A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77D8043-9217-4186-ACE0-6EDE6182E0E3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07EFA69F-4C9D-4C6F-8C57-FCAB53E15C30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4E3DEA9-5EC0-459A-823D-9EAD2CC07360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D5C7E3D-130E-4932-A459-A22BBAE75DEF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1BAE9CE-876F-4302-954E-83207BEBA84D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EA22110-35E0-4815-9E70-C4AE3C670C5E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251CF401-50BD-466E-A21C-96D5D0BB2119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BFBDFDBF-8837-47FE-BDC1-0E7BEFDB6832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19E6881-3F31-4E02-B297-555B95B20476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F14BA620-DBDE-44A1-AA10-A7C7EF5CBFE6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E6192A6-6501-42F0-87BF-1D57A807FA12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03AB74F-B3BD-4053-B65A-6F37ABE752A4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A3970A57-6C52-48EB-BFB4-9E0A38E5C48B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8238EEC1-8884-43AF-B1B8-985B3DE21E94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83D0215-B415-4E0D-8257-122BADDAE5E9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5B7A256-CEC3-4682-8968-6247D4FD0D18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5915567-347D-40AD-93CA-696BF4827792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7CF04551-DECC-4781-AB80-7FAA37E147A5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CF1F77EC-2244-41D8-AFD7-3D6E52C8A7DC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6D86E868-57DB-4B93-B76D-0575F00BC633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D8426F1E-6546-48D0-B194-D1668862657D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4548985-55AE-4F17-9DDB-7A4696564517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9694BD3-4717-4F74-A17F-A956A01F378A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5A7A18E-D8A1-4F87-8802-947CD93A86EB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59D4E77-6228-4CBE-86BC-F8416A6656C8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B3F3F13C-5435-4D80-8136-06F53C886E8F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F7BD9A7-CD6A-4620-B98A-0F5C079A40C0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310AC26-85A7-4F01-B409-F16C9D6E4D2E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44A4F5-AEF6-4DE2-929D-6C5FA74BD3C8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FF0F3236-9F55-4B37-9AEB-81D980957B72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2544C8E-695F-4800-A313-0E4E846E76CE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ACF0A6BB-11A7-4062-AB30-D5CAA7B4A4B7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314B7A1-66DA-490F-9F08-F095CF54F2E6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7FD35D45-6462-491B-A7C2-D414B008D11C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401D22C6-CF6F-4EFB-85E6-30B5310B59AF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29E4F8D7-4E82-433D-90CD-F5C201D466BB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E6BF3AD4-2FF6-45B5-8408-38F30176A34F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2FDAAA76-A94D-4FD5-B4DF-EE8D8468B45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3350565E-BC26-4A0B-8B09-52E61354BF9F}"/>
              </a:ext>
            </a:extLst>
          </p:cNvPr>
          <p:cNvGrpSpPr/>
          <p:nvPr/>
        </p:nvGrpSpPr>
        <p:grpSpPr>
          <a:xfrm rot="6291444">
            <a:off x="8482861" y="3133457"/>
            <a:ext cx="1145704" cy="1145704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7E24F573-3898-4B80-8D55-513675AF4C83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0B961D62-0A94-458B-AFDB-53F9EE8ED5BC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5A7E953F-9F64-4CB5-9E77-03B50ED6C4DD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1F9AA2D1-7348-4514-AC6B-0AC8CF06D06C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1E15F4F4-BF14-46D8-8C78-F479A10A8E96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3B1E03FD-D20C-4286-94DF-B8549FAD2A16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8E642484-F11C-4409-B1E6-85C9D860D744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E0E9673E-2B29-41D1-A521-6A5FA164E84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95E84206-9DCF-44B5-AC32-92E733409C07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C9D5C71B-5E45-49EF-8E6B-9655556D1AD7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15DB2700-016B-48F2-8D8A-10A6B05876CF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56391862-5062-4FBB-A06F-6BEB1860BDDB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E079CE64-7983-4446-8991-8E57645A5DB1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366AF095-B31E-4CA2-92DA-26E4E982FAF9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0D1D464C-E89B-4DE6-90D5-3B40AE5DFB32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75F88D6D-0BAE-4CD9-B1E0-C1F6C5F57F0B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E77772D6-9070-4CDC-84A7-B5BE54163BE2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39" name="Oval 338">
            <a:extLst>
              <a:ext uri="{FF2B5EF4-FFF2-40B4-BE49-F238E27FC236}">
                <a16:creationId xmlns:a16="http://schemas.microsoft.com/office/drawing/2014/main" id="{A3DCC93A-953A-4797-BABD-47A24825096E}"/>
              </a:ext>
            </a:extLst>
          </p:cNvPr>
          <p:cNvSpPr/>
          <p:nvPr/>
        </p:nvSpPr>
        <p:spPr>
          <a:xfrm>
            <a:off x="8669757" y="3320353"/>
            <a:ext cx="771913" cy="77191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3D899AC2-E197-4A95-8119-01A5D2107A86}"/>
              </a:ext>
            </a:extLst>
          </p:cNvPr>
          <p:cNvSpPr/>
          <p:nvPr/>
        </p:nvSpPr>
        <p:spPr>
          <a:xfrm>
            <a:off x="7140329" y="1790931"/>
            <a:ext cx="3825935" cy="3825935"/>
          </a:xfrm>
          <a:prstGeom prst="ellipse">
            <a:avLst/>
          </a:prstGeom>
          <a:noFill/>
          <a:ln w="25400">
            <a:solidFill>
              <a:schemeClr val="accent5">
                <a:lumMod val="40000"/>
                <a:lumOff val="60000"/>
              </a:schemeClr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EB91596F-88A9-445A-81A4-AAF806C62A7C}"/>
              </a:ext>
            </a:extLst>
          </p:cNvPr>
          <p:cNvCxnSpPr>
            <a:cxnSpLocks/>
            <a:stCxn id="340" idx="6"/>
          </p:cNvCxnSpPr>
          <p:nvPr/>
        </p:nvCxnSpPr>
        <p:spPr>
          <a:xfrm>
            <a:off x="10966264" y="3703899"/>
            <a:ext cx="1283540" cy="74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67209B90-CCB2-45F8-A39B-B656EE4BBB11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EC4F1A18-064B-4A1E-A37A-D6406C3F977E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46EE92E0-976A-45F6-AB8B-666E61DA1E83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8911604-BF5D-4B95-9419-1D742AF29D0B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00CE91C-5407-418F-9401-9C39ECC117DB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1F21D1B2-0BE4-4C8F-A9AD-EFDC51015EBF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7BFA0110-0662-4413-82AA-4EF7162D648A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B15FF328-DCAB-4A7B-AA38-5235CFA85CDD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860883FE-87C4-4D1C-ACF2-DEDF0328D9AE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56FD1A32-B705-40AC-B431-A10E1DAC9DD4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07261E5-46C5-4777-A322-839DAF8B1267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F0048D84-5C58-4B7D-A4FB-81658CF688FA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F979F349-03F5-4DC9-8506-50D24F04009A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1C0AC1DB-292D-48BD-B14C-06A7E7ADD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F70D9E7E-EA88-4F0D-A04B-A0237DF6F4BF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7" name="Oval 356">
            <a:extLst>
              <a:ext uri="{FF2B5EF4-FFF2-40B4-BE49-F238E27FC236}">
                <a16:creationId xmlns:a16="http://schemas.microsoft.com/office/drawing/2014/main" id="{30C2E0BB-31E5-4975-91BD-E1B969EFF3B5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4618DC54-C688-475F-9E55-9F17CF517A70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DF15C703-547D-42EF-8F67-0C8C4187066D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FA0F4CD0-A0A1-4E1F-890A-E1372EC80245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BE1BBD4F-3881-4689-81F6-9D81953249E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952A046E-2C00-4296-B3C3-91943F10B56E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3" name="Oval 362">
            <a:extLst>
              <a:ext uri="{FF2B5EF4-FFF2-40B4-BE49-F238E27FC236}">
                <a16:creationId xmlns:a16="http://schemas.microsoft.com/office/drawing/2014/main" id="{C1730245-8E3F-4B2F-93ED-883A982AED06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3781B8A2-6C60-40B8-9EA9-394829CEF4C3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AFCBB6F4-3C01-490A-883E-1B7A120F40B3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525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80782 -2.22222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36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5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89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36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1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7" dur="89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3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3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  <p:bldP spid="339" grpId="0" animBg="1"/>
      <p:bldP spid="340" grpId="0" animBg="1"/>
      <p:bldP spid="357" grpId="0" animBg="1"/>
      <p:bldP spid="363" grpId="0" animBg="1"/>
      <p:bldP spid="364" grpId="0" animBg="1"/>
      <p:bldP spid="3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5ED9BC-5BB7-469F-87ED-5D26970DE791}"/>
              </a:ext>
            </a:extLst>
          </p:cNvPr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FF78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2930600-B04A-4F10-8A23-7248FCE27BA7}"/>
              </a:ext>
            </a:extLst>
          </p:cNvPr>
          <p:cNvSpPr/>
          <p:nvPr/>
        </p:nvSpPr>
        <p:spPr>
          <a:xfrm rot="10092104">
            <a:off x="11599501" y="-4128855"/>
            <a:ext cx="14344546" cy="269079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rgbClr val="FF7827"/>
                </a:solidFill>
                <a:latin typeface="Bahnschrift Light" panose="020B0502040204020203" pitchFamily="34" charset="0"/>
              </a:rPr>
              <a:t>DIAGNOSTIC</a:t>
            </a:r>
            <a:endParaRPr lang="vi-VN" sz="16600" b="1" dirty="0">
              <a:solidFill>
                <a:srgbClr val="FF7827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7C2A18F7-E1BC-4447-AF5F-6094C7606D6B}"/>
              </a:ext>
            </a:extLst>
          </p:cNvPr>
          <p:cNvSpPr/>
          <p:nvPr/>
        </p:nvSpPr>
        <p:spPr>
          <a:xfrm rot="20934670">
            <a:off x="-13942141" y="8024699"/>
            <a:ext cx="14344546" cy="269079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600" b="1" dirty="0">
                <a:solidFill>
                  <a:srgbClr val="FF7827"/>
                </a:solidFill>
                <a:latin typeface="Bahnschrift Light" panose="020B0502040204020203" pitchFamily="34" charset="0"/>
              </a:rPr>
              <a:t>DIAGNOSTIC</a:t>
            </a:r>
            <a:endParaRPr lang="vi-VN" sz="16600" b="1" dirty="0">
              <a:solidFill>
                <a:srgbClr val="FF7827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539A6501-3F00-446C-A46D-E22C18F7A14E}"/>
              </a:ext>
            </a:extLst>
          </p:cNvPr>
          <p:cNvSpPr/>
          <p:nvPr/>
        </p:nvSpPr>
        <p:spPr>
          <a:xfrm>
            <a:off x="2981978" y="2733245"/>
            <a:ext cx="6228043" cy="1300247"/>
          </a:xfrm>
          <a:prstGeom prst="flowChartInputOutput">
            <a:avLst/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EA8036"/>
                </a:solidFill>
              </a:rPr>
              <a:t>Diagnostic</a:t>
            </a:r>
            <a:endParaRPr lang="vi-VN" sz="5400" b="1" dirty="0">
              <a:solidFill>
                <a:srgbClr val="EA8036"/>
              </a:solidFill>
            </a:endParaRPr>
          </a:p>
        </p:txBody>
      </p:sp>
      <p:sp>
        <p:nvSpPr>
          <p:cNvPr id="8" name="Star: 4 Points 7">
            <a:extLst>
              <a:ext uri="{FF2B5EF4-FFF2-40B4-BE49-F238E27FC236}">
                <a16:creationId xmlns:a16="http://schemas.microsoft.com/office/drawing/2014/main" id="{2EEC4B56-E3F5-497C-AEFD-A129158D7AD3}"/>
              </a:ext>
            </a:extLst>
          </p:cNvPr>
          <p:cNvSpPr/>
          <p:nvPr/>
        </p:nvSpPr>
        <p:spPr>
          <a:xfrm>
            <a:off x="9547746" y="3665885"/>
            <a:ext cx="921833" cy="994317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A04950AF-D746-4404-955E-AA7B7F5CE83E}"/>
              </a:ext>
            </a:extLst>
          </p:cNvPr>
          <p:cNvSpPr/>
          <p:nvPr/>
        </p:nvSpPr>
        <p:spPr>
          <a:xfrm>
            <a:off x="10008662" y="784147"/>
            <a:ext cx="670000" cy="683940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493F2343-1EA6-462D-B863-376FD8952C6A}"/>
              </a:ext>
            </a:extLst>
          </p:cNvPr>
          <p:cNvSpPr/>
          <p:nvPr/>
        </p:nvSpPr>
        <p:spPr>
          <a:xfrm>
            <a:off x="1243486" y="4809158"/>
            <a:ext cx="530610" cy="510168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AED1CD72-ABB9-40DB-A321-FA0E8874AB59}"/>
              </a:ext>
            </a:extLst>
          </p:cNvPr>
          <p:cNvSpPr/>
          <p:nvPr/>
        </p:nvSpPr>
        <p:spPr>
          <a:xfrm>
            <a:off x="1508791" y="2327349"/>
            <a:ext cx="921833" cy="994317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9CA05C8B-5B8B-4984-8BF2-C1CC4CA80657}"/>
              </a:ext>
            </a:extLst>
          </p:cNvPr>
          <p:cNvSpPr/>
          <p:nvPr/>
        </p:nvSpPr>
        <p:spPr>
          <a:xfrm>
            <a:off x="3597154" y="4745318"/>
            <a:ext cx="719666" cy="909201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2AC6F3FE-8DBB-4309-BBFE-74ADAD7D960D}"/>
              </a:ext>
            </a:extLst>
          </p:cNvPr>
          <p:cNvSpPr/>
          <p:nvPr/>
        </p:nvSpPr>
        <p:spPr>
          <a:xfrm>
            <a:off x="10469579" y="2391275"/>
            <a:ext cx="670000" cy="683940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2E13572C-6703-4CB3-9BF6-C046337D34CB}"/>
              </a:ext>
            </a:extLst>
          </p:cNvPr>
          <p:cNvSpPr/>
          <p:nvPr/>
        </p:nvSpPr>
        <p:spPr>
          <a:xfrm>
            <a:off x="6306312" y="1746554"/>
            <a:ext cx="670000" cy="683940"/>
          </a:xfrm>
          <a:prstGeom prst="star4">
            <a:avLst>
              <a:gd name="adj" fmla="val 20326"/>
            </a:avLst>
          </a:prstGeom>
          <a:solidFill>
            <a:srgbClr val="0B09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8078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-1.07747 0.40579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80" y="2030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1.14818 -0.37939 " pathEditMode="relative" rAng="0" ptsTypes="AA">
                                      <p:cBhvr>
                                        <p:cTn id="3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09" y="-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AE1426-DCA9-4A11-8FAA-73942315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" y="0"/>
            <a:ext cx="12192000" cy="685800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C1D92E53-BCC8-4B38-9291-CDFB41526B40}"/>
              </a:ext>
            </a:extLst>
          </p:cNvPr>
          <p:cNvGrpSpPr/>
          <p:nvPr/>
        </p:nvGrpSpPr>
        <p:grpSpPr>
          <a:xfrm>
            <a:off x="525569" y="853179"/>
            <a:ext cx="10782834" cy="5647240"/>
            <a:chOff x="570806" y="1264057"/>
            <a:chExt cx="10618562" cy="4751732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9B4FAD6-D1F4-45BE-A3D6-07D9C3087820}"/>
                </a:ext>
              </a:extLst>
            </p:cNvPr>
            <p:cNvGrpSpPr/>
            <p:nvPr/>
          </p:nvGrpSpPr>
          <p:grpSpPr>
            <a:xfrm>
              <a:off x="570806" y="1264057"/>
              <a:ext cx="10618562" cy="4751732"/>
              <a:chOff x="570806" y="1264057"/>
              <a:chExt cx="10618562" cy="4751732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B475A188-8523-416D-815D-3B6F225E41F7}"/>
                  </a:ext>
                </a:extLst>
              </p:cNvPr>
              <p:cNvGrpSpPr/>
              <p:nvPr/>
            </p:nvGrpSpPr>
            <p:grpSpPr>
              <a:xfrm>
                <a:off x="570806" y="1264057"/>
                <a:ext cx="10618562" cy="4751732"/>
                <a:chOff x="570806" y="1264057"/>
                <a:chExt cx="10618562" cy="4751732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8D8CCF-A7F9-4671-9898-E75216E33AD7}"/>
                    </a:ext>
                  </a:extLst>
                </p:cNvPr>
                <p:cNvSpPr/>
                <p:nvPr/>
              </p:nvSpPr>
              <p:spPr>
                <a:xfrm>
                  <a:off x="1167205" y="1526742"/>
                  <a:ext cx="10022163" cy="4489047"/>
                </a:xfrm>
                <a:prstGeom prst="rect">
                  <a:avLst/>
                </a:prstGeom>
                <a:solidFill>
                  <a:srgbClr val="A8493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pic>
              <p:nvPicPr>
                <p:cNvPr id="45" name="Picture 39">
                  <a:extLst>
                    <a:ext uri="{FF2B5EF4-FFF2-40B4-BE49-F238E27FC236}">
                      <a16:creationId xmlns:a16="http://schemas.microsoft.com/office/drawing/2014/main" id="{588D5746-F82B-4C44-A4B7-8418067E4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19863206">
                  <a:off x="570806" y="1264057"/>
                  <a:ext cx="1383293" cy="769862"/>
                </a:xfrm>
                <a:prstGeom prst="rect">
                  <a:avLst/>
                </a:prstGeom>
              </p:spPr>
            </p:pic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3EAE02A5-5DD3-4D38-84F8-2F81B9BEAFC3}"/>
                  </a:ext>
                </a:extLst>
              </p:cNvPr>
              <p:cNvSpPr/>
              <p:nvPr/>
            </p:nvSpPr>
            <p:spPr>
              <a:xfrm>
                <a:off x="1894668" y="1911572"/>
                <a:ext cx="9010750" cy="384287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87" name="Flowchart: Data 86">
              <a:extLst>
                <a:ext uri="{FF2B5EF4-FFF2-40B4-BE49-F238E27FC236}">
                  <a16:creationId xmlns:a16="http://schemas.microsoft.com/office/drawing/2014/main" id="{58BCC70C-4DC9-4156-9A0A-C8007823FEED}"/>
                </a:ext>
              </a:extLst>
            </p:cNvPr>
            <p:cNvSpPr/>
            <p:nvPr/>
          </p:nvSpPr>
          <p:spPr>
            <a:xfrm>
              <a:off x="1335333" y="1656284"/>
              <a:ext cx="2892254" cy="663217"/>
            </a:xfrm>
            <a:prstGeom prst="flowChartInputOutput">
              <a:avLst/>
            </a:prstGeom>
            <a:solidFill>
              <a:srgbClr val="0B09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EA8036"/>
                  </a:solidFill>
                  <a:latin typeface="Bahnschrift Light" panose="020B0502040204020203" pitchFamily="34" charset="0"/>
                </a:rPr>
                <a:t>Diagnostic</a:t>
              </a:r>
              <a:endParaRPr lang="vi-VN" sz="2400" b="1" dirty="0">
                <a:solidFill>
                  <a:srgbClr val="EA8036"/>
                </a:solidFill>
                <a:latin typeface="Bahnschrift Light" panose="020B0502040204020203" pitchFamily="34" charset="0"/>
              </a:endParaRPr>
            </a:p>
          </p:txBody>
        </p:sp>
      </p:grpSp>
      <p:pic>
        <p:nvPicPr>
          <p:cNvPr id="112" name="Picture 33">
            <a:extLst>
              <a:ext uri="{FF2B5EF4-FFF2-40B4-BE49-F238E27FC236}">
                <a16:creationId xmlns:a16="http://schemas.microsoft.com/office/drawing/2014/main" id="{4E705E71-DF3C-4B5F-BDF1-587C1BD542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966677" y="239595"/>
            <a:ext cx="1083984" cy="724914"/>
          </a:xfrm>
          <a:prstGeom prst="rect">
            <a:avLst/>
          </a:prstGeom>
        </p:spPr>
      </p:pic>
      <p:pic>
        <p:nvPicPr>
          <p:cNvPr id="113" name="Picture 33">
            <a:extLst>
              <a:ext uri="{FF2B5EF4-FFF2-40B4-BE49-F238E27FC236}">
                <a16:creationId xmlns:a16="http://schemas.microsoft.com/office/drawing/2014/main" id="{8F432ED6-05F4-43D3-A4EB-73294E8445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599350" y="357581"/>
            <a:ext cx="1083983" cy="724914"/>
          </a:xfrm>
          <a:prstGeom prst="rect">
            <a:avLst/>
          </a:prstGeom>
        </p:spPr>
      </p:pic>
      <p:pic>
        <p:nvPicPr>
          <p:cNvPr id="114" name="Picture 33">
            <a:extLst>
              <a:ext uri="{FF2B5EF4-FFF2-40B4-BE49-F238E27FC236}">
                <a16:creationId xmlns:a16="http://schemas.microsoft.com/office/drawing/2014/main" id="{790A00E8-3E2F-4E4A-8AE6-B839F9368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36459" y="64349"/>
            <a:ext cx="1083983" cy="724914"/>
          </a:xfrm>
          <a:prstGeom prst="rect">
            <a:avLst/>
          </a:prstGeom>
        </p:spPr>
      </p:pic>
      <p:pic>
        <p:nvPicPr>
          <p:cNvPr id="115" name="Picture 33">
            <a:extLst>
              <a:ext uri="{FF2B5EF4-FFF2-40B4-BE49-F238E27FC236}">
                <a16:creationId xmlns:a16="http://schemas.microsoft.com/office/drawing/2014/main" id="{25862D52-9498-49F9-B6A4-458AEDDA68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57892" y="139391"/>
            <a:ext cx="1083983" cy="724914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D4A1ED9A-B561-4087-B28E-42819CA05063}"/>
              </a:ext>
            </a:extLst>
          </p:cNvPr>
          <p:cNvSpPr/>
          <p:nvPr/>
        </p:nvSpPr>
        <p:spPr>
          <a:xfrm>
            <a:off x="37538" y="6381827"/>
            <a:ext cx="12192000" cy="580423"/>
          </a:xfrm>
          <a:prstGeom prst="rect">
            <a:avLst/>
          </a:prstGeom>
          <a:solidFill>
            <a:srgbClr val="E6C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35" name="Group 16">
            <a:extLst>
              <a:ext uri="{FF2B5EF4-FFF2-40B4-BE49-F238E27FC236}">
                <a16:creationId xmlns:a16="http://schemas.microsoft.com/office/drawing/2014/main" id="{FA44E6F5-5871-482E-969A-BD61ED136B79}"/>
              </a:ext>
            </a:extLst>
          </p:cNvPr>
          <p:cNvGrpSpPr/>
          <p:nvPr/>
        </p:nvGrpSpPr>
        <p:grpSpPr>
          <a:xfrm rot="-150618">
            <a:off x="-6781" y="4087829"/>
            <a:ext cx="1583382" cy="2688417"/>
            <a:chOff x="23961" y="-106403"/>
            <a:chExt cx="3199267" cy="7633079"/>
          </a:xfrm>
        </p:grpSpPr>
        <p:sp>
          <p:nvSpPr>
            <p:cNvPr id="136" name="AutoShape 17">
              <a:extLst>
                <a:ext uri="{FF2B5EF4-FFF2-40B4-BE49-F238E27FC236}">
                  <a16:creationId xmlns:a16="http://schemas.microsoft.com/office/drawing/2014/main" id="{1C286F25-3C11-45A1-B7D2-8F280B2B0C71}"/>
                </a:ext>
              </a:extLst>
            </p:cNvPr>
            <p:cNvSpPr/>
            <p:nvPr/>
          </p:nvSpPr>
          <p:spPr>
            <a:xfrm rot="5286127">
              <a:off x="-2192944" y="3710137"/>
              <a:ext cx="7633079" cy="0"/>
            </a:xfrm>
            <a:prstGeom prst="line">
              <a:avLst/>
            </a:prstGeom>
            <a:ln w="215764" cap="rnd">
              <a:solidFill>
                <a:srgbClr val="864400">
                  <a:alpha val="61961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7" name="Group 18">
              <a:extLst>
                <a:ext uri="{FF2B5EF4-FFF2-40B4-BE49-F238E27FC236}">
                  <a16:creationId xmlns:a16="http://schemas.microsoft.com/office/drawing/2014/main" id="{4C0E2DF0-F641-4C26-9616-C93838D4F017}"/>
                </a:ext>
              </a:extLst>
            </p:cNvPr>
            <p:cNvGrpSpPr/>
            <p:nvPr/>
          </p:nvGrpSpPr>
          <p:grpSpPr>
            <a:xfrm rot="-5603009">
              <a:off x="1170347" y="-548335"/>
              <a:ext cx="906496" cy="3199267"/>
              <a:chOff x="0" y="0"/>
              <a:chExt cx="2771140" cy="9780093"/>
            </a:xfrm>
          </p:grpSpPr>
          <p:sp>
            <p:nvSpPr>
              <p:cNvPr id="148" name="Freeform 19">
                <a:extLst>
                  <a:ext uri="{FF2B5EF4-FFF2-40B4-BE49-F238E27FC236}">
                    <a16:creationId xmlns:a16="http://schemas.microsoft.com/office/drawing/2014/main" id="{C23E5C93-3094-49B7-AB48-F3DF0BACF756}"/>
                  </a:ext>
                </a:extLst>
              </p:cNvPr>
              <p:cNvSpPr/>
              <p:nvPr/>
            </p:nvSpPr>
            <p:spPr>
              <a:xfrm>
                <a:off x="0" y="0"/>
                <a:ext cx="2771140" cy="978009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9780093">
                    <a:moveTo>
                      <a:pt x="0" y="0"/>
                    </a:moveTo>
                    <a:lnTo>
                      <a:pt x="0" y="8877123"/>
                    </a:lnTo>
                    <a:lnTo>
                      <a:pt x="1384300" y="9780093"/>
                    </a:lnTo>
                    <a:lnTo>
                      <a:pt x="2771140" y="887712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C197D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8" name="Group 20">
              <a:extLst>
                <a:ext uri="{FF2B5EF4-FFF2-40B4-BE49-F238E27FC236}">
                  <a16:creationId xmlns:a16="http://schemas.microsoft.com/office/drawing/2014/main" id="{C8973BEA-D611-4E2C-B734-C718A07733EC}"/>
                </a:ext>
              </a:extLst>
            </p:cNvPr>
            <p:cNvGrpSpPr/>
            <p:nvPr/>
          </p:nvGrpSpPr>
          <p:grpSpPr>
            <a:xfrm rot="-5023497">
              <a:off x="1309551" y="2007177"/>
              <a:ext cx="827278" cy="2919686"/>
              <a:chOff x="0" y="0"/>
              <a:chExt cx="2771140" cy="9780093"/>
            </a:xfrm>
          </p:grpSpPr>
          <p:sp>
            <p:nvSpPr>
              <p:cNvPr id="147" name="Freeform 21">
                <a:extLst>
                  <a:ext uri="{FF2B5EF4-FFF2-40B4-BE49-F238E27FC236}">
                    <a16:creationId xmlns:a16="http://schemas.microsoft.com/office/drawing/2014/main" id="{8F7D6C25-6413-4E31-9CEA-36AED6B55842}"/>
                  </a:ext>
                </a:extLst>
              </p:cNvPr>
              <p:cNvSpPr/>
              <p:nvPr/>
            </p:nvSpPr>
            <p:spPr>
              <a:xfrm>
                <a:off x="0" y="0"/>
                <a:ext cx="2771140" cy="9780093"/>
              </a:xfrm>
              <a:custGeom>
                <a:avLst/>
                <a:gdLst/>
                <a:ahLst/>
                <a:cxnLst/>
                <a:rect l="l" t="t" r="r" b="b"/>
                <a:pathLst>
                  <a:path w="2771140" h="9780093">
                    <a:moveTo>
                      <a:pt x="0" y="0"/>
                    </a:moveTo>
                    <a:lnTo>
                      <a:pt x="0" y="8877123"/>
                    </a:lnTo>
                    <a:lnTo>
                      <a:pt x="1384300" y="9780093"/>
                    </a:lnTo>
                    <a:lnTo>
                      <a:pt x="2771140" y="8877123"/>
                    </a:lnTo>
                    <a:lnTo>
                      <a:pt x="2771140" y="0"/>
                    </a:lnTo>
                    <a:close/>
                  </a:path>
                </a:pathLst>
              </a:custGeom>
              <a:solidFill>
                <a:srgbClr val="D3944E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9" name="Group 22">
              <a:extLst>
                <a:ext uri="{FF2B5EF4-FFF2-40B4-BE49-F238E27FC236}">
                  <a16:creationId xmlns:a16="http://schemas.microsoft.com/office/drawing/2014/main" id="{468321D0-E434-46A2-8DB1-66F091076EFD}"/>
                </a:ext>
              </a:extLst>
            </p:cNvPr>
            <p:cNvGrpSpPr/>
            <p:nvPr/>
          </p:nvGrpSpPr>
          <p:grpSpPr>
            <a:xfrm rot="-343526">
              <a:off x="30077" y="1851394"/>
              <a:ext cx="3068923" cy="756436"/>
              <a:chOff x="0" y="0"/>
              <a:chExt cx="14633076" cy="3606800"/>
            </a:xfrm>
          </p:grpSpPr>
          <p:sp>
            <p:nvSpPr>
              <p:cNvPr id="146" name="Freeform 23">
                <a:extLst>
                  <a:ext uri="{FF2B5EF4-FFF2-40B4-BE49-F238E27FC236}">
                    <a16:creationId xmlns:a16="http://schemas.microsoft.com/office/drawing/2014/main" id="{7D95EE17-936B-4BDB-B396-B3835C6DD17E}"/>
                  </a:ext>
                </a:extLst>
              </p:cNvPr>
              <p:cNvSpPr/>
              <p:nvPr/>
            </p:nvSpPr>
            <p:spPr>
              <a:xfrm>
                <a:off x="0" y="0"/>
                <a:ext cx="14633076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4633076" h="3606800">
                    <a:moveTo>
                      <a:pt x="14633076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4633076" y="3606800"/>
                    </a:lnTo>
                    <a:lnTo>
                      <a:pt x="13591676" y="1803400"/>
                    </a:lnTo>
                    <a:close/>
                  </a:path>
                </a:pathLst>
              </a:custGeom>
              <a:solidFill>
                <a:srgbClr val="5290C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0" name="Group 24">
              <a:extLst>
                <a:ext uri="{FF2B5EF4-FFF2-40B4-BE49-F238E27FC236}">
                  <a16:creationId xmlns:a16="http://schemas.microsoft.com/office/drawing/2014/main" id="{9DB01CBC-8740-466F-9FC8-714FA5F8DF17}"/>
                </a:ext>
              </a:extLst>
            </p:cNvPr>
            <p:cNvGrpSpPr/>
            <p:nvPr/>
          </p:nvGrpSpPr>
          <p:grpSpPr>
            <a:xfrm rot="285875">
              <a:off x="89134" y="4415578"/>
              <a:ext cx="3068923" cy="756436"/>
              <a:chOff x="0" y="0"/>
              <a:chExt cx="14633076" cy="3606800"/>
            </a:xfrm>
          </p:grpSpPr>
          <p:sp>
            <p:nvSpPr>
              <p:cNvPr id="145" name="Freeform 25">
                <a:extLst>
                  <a:ext uri="{FF2B5EF4-FFF2-40B4-BE49-F238E27FC236}">
                    <a16:creationId xmlns:a16="http://schemas.microsoft.com/office/drawing/2014/main" id="{B565BA3F-01E3-47E4-99C1-6539592C85B6}"/>
                  </a:ext>
                </a:extLst>
              </p:cNvPr>
              <p:cNvSpPr/>
              <p:nvPr/>
            </p:nvSpPr>
            <p:spPr>
              <a:xfrm>
                <a:off x="0" y="0"/>
                <a:ext cx="14633076" cy="3606800"/>
              </a:xfrm>
              <a:custGeom>
                <a:avLst/>
                <a:gdLst/>
                <a:ahLst/>
                <a:cxnLst/>
                <a:rect l="l" t="t" r="r" b="b"/>
                <a:pathLst>
                  <a:path w="14633076" h="3606800">
                    <a:moveTo>
                      <a:pt x="14633076" y="0"/>
                    </a:moveTo>
                    <a:lnTo>
                      <a:pt x="1041400" y="0"/>
                    </a:lnTo>
                    <a:lnTo>
                      <a:pt x="0" y="1803400"/>
                    </a:lnTo>
                    <a:lnTo>
                      <a:pt x="1041400" y="3606800"/>
                    </a:lnTo>
                    <a:lnTo>
                      <a:pt x="14633076" y="3606800"/>
                    </a:lnTo>
                    <a:lnTo>
                      <a:pt x="13591676" y="180340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</p:spPr>
            <p:txBody>
              <a:bodyPr/>
              <a:lstStyle/>
              <a:p>
                <a:endParaRPr lang="vi-VN"/>
              </a:p>
            </p:txBody>
          </p:sp>
        </p:grpSp>
        <p:sp>
          <p:nvSpPr>
            <p:cNvPr id="141" name="TextBox 26">
              <a:extLst>
                <a:ext uri="{FF2B5EF4-FFF2-40B4-BE49-F238E27FC236}">
                  <a16:creationId xmlns:a16="http://schemas.microsoft.com/office/drawing/2014/main" id="{9DE3633C-C683-4C73-A37D-869DB6E2FEEF}"/>
                </a:ext>
              </a:extLst>
            </p:cNvPr>
            <p:cNvSpPr txBox="1"/>
            <p:nvPr/>
          </p:nvSpPr>
          <p:spPr>
            <a:xfrm rot="-188694">
              <a:off x="777078" y="451616"/>
              <a:ext cx="1569936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42" name="TextBox 27">
              <a:extLst>
                <a:ext uri="{FF2B5EF4-FFF2-40B4-BE49-F238E27FC236}">
                  <a16:creationId xmlns:a16="http://schemas.microsoft.com/office/drawing/2014/main" id="{38E3FD77-D792-442B-8745-37DF60ED930E}"/>
                </a:ext>
              </a:extLst>
            </p:cNvPr>
            <p:cNvSpPr txBox="1"/>
            <p:nvPr/>
          </p:nvSpPr>
          <p:spPr>
            <a:xfrm rot="21306829">
              <a:off x="775632" y="1668207"/>
              <a:ext cx="1909070" cy="99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 dirty="0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43" name="TextBox 28">
              <a:extLst>
                <a:ext uri="{FF2B5EF4-FFF2-40B4-BE49-F238E27FC236}">
                  <a16:creationId xmlns:a16="http://schemas.microsoft.com/office/drawing/2014/main" id="{32FF4B58-F319-4D2E-80F3-E99D06DBE011}"/>
                </a:ext>
              </a:extLst>
            </p:cNvPr>
            <p:cNvSpPr txBox="1"/>
            <p:nvPr/>
          </p:nvSpPr>
          <p:spPr>
            <a:xfrm rot="409746">
              <a:off x="614981" y="2880933"/>
              <a:ext cx="1909070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  <p:sp>
          <p:nvSpPr>
            <p:cNvPr id="144" name="TextBox 29">
              <a:extLst>
                <a:ext uri="{FF2B5EF4-FFF2-40B4-BE49-F238E27FC236}">
                  <a16:creationId xmlns:a16="http://schemas.microsoft.com/office/drawing/2014/main" id="{7D2E5389-939D-495E-8E15-3D5762D78157}"/>
                </a:ext>
              </a:extLst>
            </p:cNvPr>
            <p:cNvSpPr txBox="1"/>
            <p:nvPr/>
          </p:nvSpPr>
          <p:spPr>
            <a:xfrm rot="409746">
              <a:off x="674038" y="4169177"/>
              <a:ext cx="1909070" cy="1019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06"/>
                </a:lnSpc>
                <a:spcBef>
                  <a:spcPct val="0"/>
                </a:spcBef>
              </a:pPr>
              <a:endParaRPr lang="en-US" sz="4576">
                <a:solidFill>
                  <a:srgbClr val="FFFFFF"/>
                </a:solidFill>
                <a:latin typeface="Pink Chicken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D429F24-5253-4C35-9E30-91BD4F6CB586}"/>
              </a:ext>
            </a:extLst>
          </p:cNvPr>
          <p:cNvGrpSpPr/>
          <p:nvPr/>
        </p:nvGrpSpPr>
        <p:grpSpPr>
          <a:xfrm>
            <a:off x="8661884" y="5157327"/>
            <a:ext cx="4002205" cy="2079915"/>
            <a:chOff x="7840520" y="4602954"/>
            <a:chExt cx="4523673" cy="2411134"/>
          </a:xfrm>
        </p:grpSpPr>
        <p:pic>
          <p:nvPicPr>
            <p:cNvPr id="150" name="Picture 36">
              <a:extLst>
                <a:ext uri="{FF2B5EF4-FFF2-40B4-BE49-F238E27FC236}">
                  <a16:creationId xmlns:a16="http://schemas.microsoft.com/office/drawing/2014/main" id="{A020185E-61CC-4496-BF4C-5859786C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904361" y="4602954"/>
              <a:ext cx="1459832" cy="2411134"/>
            </a:xfrm>
            <a:prstGeom prst="rect">
              <a:avLst/>
            </a:prstGeom>
          </p:spPr>
        </p:pic>
        <p:pic>
          <p:nvPicPr>
            <p:cNvPr id="151" name="Picture 38">
              <a:extLst>
                <a:ext uri="{FF2B5EF4-FFF2-40B4-BE49-F238E27FC236}">
                  <a16:creationId xmlns:a16="http://schemas.microsoft.com/office/drawing/2014/main" id="{C24A02CF-707E-47B5-A47E-AC64F3EE2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7840520" y="6121933"/>
              <a:ext cx="4395537" cy="743089"/>
            </a:xfrm>
            <a:prstGeom prst="rect">
              <a:avLst/>
            </a:prstGeom>
          </p:spPr>
        </p:pic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1AEB1B5-C3AA-4F8B-9E87-D043BCB637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355" y="1590894"/>
            <a:ext cx="6937450" cy="4598927"/>
          </a:xfrm>
          <a:prstGeom prst="rect">
            <a:avLst/>
          </a:prstGeom>
        </p:spPr>
      </p:pic>
      <p:pic>
        <p:nvPicPr>
          <p:cNvPr id="116" name="Picture 31">
            <a:extLst>
              <a:ext uri="{FF2B5EF4-FFF2-40B4-BE49-F238E27FC236}">
                <a16:creationId xmlns:a16="http://schemas.microsoft.com/office/drawing/2014/main" id="{111EF77D-3E8A-4E19-8CFD-02D65D3D92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9360287" y="32873"/>
            <a:ext cx="2936998" cy="19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3441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2A114-1B2B-4CD0-AE2F-4BDC74A7B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/>
          <a:stretch/>
        </p:blipFill>
        <p:spPr>
          <a:xfrm rot="5400000">
            <a:off x="2667001" y="-2667000"/>
            <a:ext cx="6858000" cy="1219199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4347320-F1CA-4E06-B86B-1751B5CB4E6E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CD09BB6-3EE0-4675-8233-DCDFC0D6EC55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AE08E5-1049-4EB8-A05B-101750537F8C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0F84B82-DF78-44DD-BB30-2DB60BD0BEB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7C9918-DDA3-4353-A879-2CA8051276F8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DB1A65-32BE-40F9-B402-D488621E51CE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D5F334-1AED-4B5B-BAAB-A74D61F9C4D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B7412E-D690-4BA5-AD27-F55556729DC1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EECC0A-21FD-4A8F-AA99-E42124317E7C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7CB5A-D480-453B-A22C-A45FFE831A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DC6F7C6-24F6-464C-B508-581368214CC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F4D103-4A86-40A3-BAF7-B889415A28D3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49D725B-84F3-4CB1-9DC0-9F66C7988A82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477324-DCDF-4CC3-931A-316DF3F9ACDE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1C6F4E-A026-4BF2-849E-F135AF57FC50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B5902CE-07F9-4D88-85E7-32D37BC9CA71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69DE00-89C8-4598-85B4-4B87EAA13673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59D696-9D60-43D8-BABB-E76AF4E3C6AF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1AD4D09-1FBA-4F1B-81AA-082DB7F05701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3C77E19-D738-4623-8145-EEEB30D12EAA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F48D339-FE94-49FA-90D7-2C563FDBB2D1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5AFE714-6F01-4C43-AC33-80AAB7A4B16E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AF397AD-F807-4C3F-BEE4-FC1764BE238B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B69B925-3DAE-4B21-9133-D2D85856584D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7500EF9-973F-4A4E-8F47-0E52F7EAAC5D}"/>
              </a:ext>
            </a:extLst>
          </p:cNvPr>
          <p:cNvGrpSpPr/>
          <p:nvPr/>
        </p:nvGrpSpPr>
        <p:grpSpPr>
          <a:xfrm>
            <a:off x="2118193" y="2479270"/>
            <a:ext cx="2542430" cy="2542430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463F577-C2F2-4901-8A5E-0222CE0756FF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22D9EAF-CC29-4EF6-BFDA-9C16B29C8D39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1BF3E55D-4F44-45E4-8D13-6A2BE66677D7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062E7166-E480-4421-BFB9-0AA2B6C3F1A7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97BF4CD-ED11-4F58-A66F-83DCAB827E4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5ED905B4-D84E-4C73-95F2-47C1FECC2739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317D1D-19B7-4256-BC88-94059B0CDEEA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A097116-E7B4-42F7-B93E-DC896D0A93F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F13FBD27-4750-4453-9FE1-9F7BDAABF115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C103C53-3B46-4763-BF57-E84900DA6893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3C5F58-DF75-4EF7-8638-31893378E8A9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D19DBB4-B00D-45EA-9D48-F0849B1F9F0C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F35CFDD-9A1F-4BE9-B8D2-709EA6951A60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72AAB05-9F53-44C5-A8BA-18880D88F6BA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6F5B88-8046-4A76-937C-C38C99E2D535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F9BC65A-C01A-4E7D-A4F8-AEB8D2477565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5BDF9C3-0A05-40C4-8335-43D1AB744456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402B7A8-1B1B-4487-9118-19DBFE3AFA98}"/>
              </a:ext>
            </a:extLst>
          </p:cNvPr>
          <p:cNvGrpSpPr/>
          <p:nvPr/>
        </p:nvGrpSpPr>
        <p:grpSpPr>
          <a:xfrm rot="6299710">
            <a:off x="2481039" y="2842116"/>
            <a:ext cx="1816738" cy="1816738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0981D3D-E910-44B5-8D1B-3A52D27BF319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6473BBA7-ADF8-467A-907F-AB5D20BC9086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DF80F0F9-A086-461E-9005-B28803CB4CA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FEE8290B-C563-48ED-9E3B-9579BDEE8D79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BECD1B-A7FF-41FD-9B3B-2205D01C010F}"/>
              </a:ext>
            </a:extLst>
          </p:cNvPr>
          <p:cNvGrpSpPr/>
          <p:nvPr/>
        </p:nvGrpSpPr>
        <p:grpSpPr>
          <a:xfrm>
            <a:off x="1469323" y="1829092"/>
            <a:ext cx="3840171" cy="3842787"/>
            <a:chOff x="4292527" y="1629660"/>
            <a:chExt cx="3606945" cy="3609402"/>
          </a:xfrm>
          <a:solidFill>
            <a:srgbClr val="BDD7EE"/>
          </a:solidFill>
          <a:effectLst>
            <a:glow rad="63500">
              <a:schemeClr val="accent5">
                <a:satMod val="175000"/>
                <a:alpha val="24000"/>
              </a:schemeClr>
            </a:glow>
          </a:effectLst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72F2B80-26D5-4889-898B-F6D52F042AE4}"/>
                </a:ext>
              </a:extLst>
            </p:cNvPr>
            <p:cNvSpPr/>
            <p:nvPr/>
          </p:nvSpPr>
          <p:spPr>
            <a:xfrm>
              <a:off x="5792145" y="1629660"/>
              <a:ext cx="209664" cy="429485"/>
            </a:xfrm>
            <a:custGeom>
              <a:avLst/>
              <a:gdLst>
                <a:gd name="connsiteX0" fmla="*/ 158123 w 209664"/>
                <a:gd name="connsiteY0" fmla="*/ 0 h 429485"/>
                <a:gd name="connsiteX1" fmla="*/ 209664 w 209664"/>
                <a:gd name="connsiteY1" fmla="*/ 410274 h 429485"/>
                <a:gd name="connsiteX2" fmla="*/ 161346 w 209664"/>
                <a:gd name="connsiteY2" fmla="*/ 412714 h 429485"/>
                <a:gd name="connsiteX3" fmla="*/ 51458 w 209664"/>
                <a:gd name="connsiteY3" fmla="*/ 429485 h 429485"/>
                <a:gd name="connsiteX4" fmla="*/ 0 w 209664"/>
                <a:gd name="connsiteY4" fmla="*/ 19864 h 429485"/>
                <a:gd name="connsiteX5" fmla="*/ 158123 w 209664"/>
                <a:gd name="connsiteY5" fmla="*/ 0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5">
                  <a:moveTo>
                    <a:pt x="158123" y="0"/>
                  </a:moveTo>
                  <a:lnTo>
                    <a:pt x="209664" y="410274"/>
                  </a:lnTo>
                  <a:lnTo>
                    <a:pt x="161346" y="412714"/>
                  </a:lnTo>
                  <a:lnTo>
                    <a:pt x="51458" y="429485"/>
                  </a:lnTo>
                  <a:lnTo>
                    <a:pt x="0" y="19864"/>
                  </a:lnTo>
                  <a:lnTo>
                    <a:pt x="15812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375578-0ED1-48F4-B42A-3E1F3A55D72D}"/>
                </a:ext>
              </a:extLst>
            </p:cNvPr>
            <p:cNvSpPr/>
            <p:nvPr/>
          </p:nvSpPr>
          <p:spPr>
            <a:xfrm>
              <a:off x="6013668" y="1632117"/>
              <a:ext cx="159367" cy="407218"/>
            </a:xfrm>
            <a:custGeom>
              <a:avLst/>
              <a:gdLst>
                <a:gd name="connsiteX0" fmla="*/ 159367 w 159367"/>
                <a:gd name="connsiteY0" fmla="*/ 0 h 407218"/>
                <a:gd name="connsiteX1" fmla="*/ 159367 w 159367"/>
                <a:gd name="connsiteY1" fmla="*/ 406951 h 407218"/>
                <a:gd name="connsiteX2" fmla="*/ 82333 w 159367"/>
                <a:gd name="connsiteY2" fmla="*/ 403061 h 407218"/>
                <a:gd name="connsiteX3" fmla="*/ 0 w 159367"/>
                <a:gd name="connsiteY3" fmla="*/ 407218 h 407218"/>
                <a:gd name="connsiteX4" fmla="*/ 0 w 159367"/>
                <a:gd name="connsiteY4" fmla="*/ 1 h 407218"/>
                <a:gd name="connsiteX5" fmla="*/ 159367 w 159367"/>
                <a:gd name="connsiteY5" fmla="*/ 0 h 407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7" h="407218">
                  <a:moveTo>
                    <a:pt x="159367" y="0"/>
                  </a:moveTo>
                  <a:lnTo>
                    <a:pt x="159367" y="406951"/>
                  </a:lnTo>
                  <a:lnTo>
                    <a:pt x="82333" y="403061"/>
                  </a:lnTo>
                  <a:lnTo>
                    <a:pt x="0" y="407218"/>
                  </a:lnTo>
                  <a:lnTo>
                    <a:pt x="0" y="1"/>
                  </a:lnTo>
                  <a:lnTo>
                    <a:pt x="15936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BD53DA8-0878-4746-B954-C905BD797089}"/>
                </a:ext>
              </a:extLst>
            </p:cNvPr>
            <p:cNvSpPr/>
            <p:nvPr/>
          </p:nvSpPr>
          <p:spPr>
            <a:xfrm>
              <a:off x="6199956" y="1637209"/>
              <a:ext cx="212252" cy="423408"/>
            </a:xfrm>
            <a:custGeom>
              <a:avLst/>
              <a:gdLst>
                <a:gd name="connsiteX0" fmla="*/ 54311 w 212252"/>
                <a:gd name="connsiteY0" fmla="*/ 0 h 423408"/>
                <a:gd name="connsiteX1" fmla="*/ 212252 w 212252"/>
                <a:gd name="connsiteY1" fmla="*/ 21273 h 423408"/>
                <a:gd name="connsiteX2" fmla="*/ 158087 w 212252"/>
                <a:gd name="connsiteY2" fmla="*/ 423408 h 423408"/>
                <a:gd name="connsiteX3" fmla="*/ 38555 w 212252"/>
                <a:gd name="connsiteY3" fmla="*/ 405165 h 423408"/>
                <a:gd name="connsiteX4" fmla="*/ 0 w 212252"/>
                <a:gd name="connsiteY4" fmla="*/ 403218 h 423408"/>
                <a:gd name="connsiteX5" fmla="*/ 54311 w 212252"/>
                <a:gd name="connsiteY5" fmla="*/ 0 h 4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2252" h="423408">
                  <a:moveTo>
                    <a:pt x="54311" y="0"/>
                  </a:moveTo>
                  <a:lnTo>
                    <a:pt x="212252" y="21273"/>
                  </a:lnTo>
                  <a:lnTo>
                    <a:pt x="158087" y="423408"/>
                  </a:lnTo>
                  <a:lnTo>
                    <a:pt x="38555" y="405165"/>
                  </a:lnTo>
                  <a:lnTo>
                    <a:pt x="0" y="403218"/>
                  </a:lnTo>
                  <a:lnTo>
                    <a:pt x="5431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E903344-9EBF-4474-AA92-E50A2758031D}"/>
                </a:ext>
              </a:extLst>
            </p:cNvPr>
            <p:cNvSpPr/>
            <p:nvPr/>
          </p:nvSpPr>
          <p:spPr>
            <a:xfrm>
              <a:off x="5557326" y="1665217"/>
              <a:ext cx="259452" cy="439445"/>
            </a:xfrm>
            <a:custGeom>
              <a:avLst/>
              <a:gdLst>
                <a:gd name="connsiteX0" fmla="*/ 154057 w 259452"/>
                <a:gd name="connsiteY0" fmla="*/ 0 h 439445"/>
                <a:gd name="connsiteX1" fmla="*/ 259452 w 259452"/>
                <a:gd name="connsiteY1" fmla="*/ 398023 h 439445"/>
                <a:gd name="connsiteX2" fmla="*/ 257771 w 259452"/>
                <a:gd name="connsiteY2" fmla="*/ 398279 h 439445"/>
                <a:gd name="connsiteX3" fmla="*/ 124195 w 259452"/>
                <a:gd name="connsiteY3" fmla="*/ 432625 h 439445"/>
                <a:gd name="connsiteX4" fmla="*/ 105562 w 259452"/>
                <a:gd name="connsiteY4" fmla="*/ 439445 h 439445"/>
                <a:gd name="connsiteX5" fmla="*/ 0 w 259452"/>
                <a:gd name="connsiteY5" fmla="*/ 40794 h 439445"/>
                <a:gd name="connsiteX6" fmla="*/ 154057 w 259452"/>
                <a:gd name="connsiteY6" fmla="*/ 0 h 4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2" h="439445">
                  <a:moveTo>
                    <a:pt x="154057" y="0"/>
                  </a:moveTo>
                  <a:lnTo>
                    <a:pt x="259452" y="398023"/>
                  </a:lnTo>
                  <a:lnTo>
                    <a:pt x="257771" y="398279"/>
                  </a:lnTo>
                  <a:cubicBezTo>
                    <a:pt x="212404" y="407562"/>
                    <a:pt x="167840" y="419050"/>
                    <a:pt x="124195" y="432625"/>
                  </a:cubicBezTo>
                  <a:lnTo>
                    <a:pt x="105562" y="439445"/>
                  </a:lnTo>
                  <a:lnTo>
                    <a:pt x="0" y="40794"/>
                  </a:lnTo>
                  <a:lnTo>
                    <a:pt x="1540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E70EFCA-D5FE-496C-B8A8-D3BB8896ADE3}"/>
                </a:ext>
              </a:extLst>
            </p:cNvPr>
            <p:cNvSpPr/>
            <p:nvPr/>
          </p:nvSpPr>
          <p:spPr>
            <a:xfrm>
              <a:off x="6377051" y="1672147"/>
              <a:ext cx="258916" cy="433150"/>
            </a:xfrm>
            <a:custGeom>
              <a:avLst/>
              <a:gdLst>
                <a:gd name="connsiteX0" fmla="*/ 104990 w 258916"/>
                <a:gd name="connsiteY0" fmla="*/ 0 h 433150"/>
                <a:gd name="connsiteX1" fmla="*/ 258916 w 258916"/>
                <a:gd name="connsiteY1" fmla="*/ 41289 h 433150"/>
                <a:gd name="connsiteX2" fmla="*/ 153798 w 258916"/>
                <a:gd name="connsiteY2" fmla="*/ 433150 h 433150"/>
                <a:gd name="connsiteX3" fmla="*/ 133430 w 258916"/>
                <a:gd name="connsiteY3" fmla="*/ 425695 h 433150"/>
                <a:gd name="connsiteX4" fmla="*/ 0 w 258916"/>
                <a:gd name="connsiteY4" fmla="*/ 391386 h 433150"/>
                <a:gd name="connsiteX5" fmla="*/ 104990 w 258916"/>
                <a:gd name="connsiteY5" fmla="*/ 0 h 43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916" h="433150">
                  <a:moveTo>
                    <a:pt x="104990" y="0"/>
                  </a:moveTo>
                  <a:lnTo>
                    <a:pt x="258916" y="41289"/>
                  </a:lnTo>
                  <a:lnTo>
                    <a:pt x="153798" y="433150"/>
                  </a:lnTo>
                  <a:lnTo>
                    <a:pt x="133430" y="425695"/>
                  </a:lnTo>
                  <a:lnTo>
                    <a:pt x="0" y="391386"/>
                  </a:lnTo>
                  <a:lnTo>
                    <a:pt x="10499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4C7E158-F346-4C19-A5C5-77F883CE64CD}"/>
                </a:ext>
              </a:extLst>
            </p:cNvPr>
            <p:cNvSpPr/>
            <p:nvPr/>
          </p:nvSpPr>
          <p:spPr>
            <a:xfrm>
              <a:off x="5339439" y="1729614"/>
              <a:ext cx="303853" cy="442827"/>
            </a:xfrm>
            <a:custGeom>
              <a:avLst/>
              <a:gdLst>
                <a:gd name="connsiteX0" fmla="*/ 147503 w 303853"/>
                <a:gd name="connsiteY0" fmla="*/ 0 h 442827"/>
                <a:gd name="connsiteX1" fmla="*/ 303853 w 303853"/>
                <a:gd name="connsiteY1" fmla="*/ 382220 h 442827"/>
                <a:gd name="connsiteX2" fmla="*/ 214023 w 303853"/>
                <a:gd name="connsiteY2" fmla="*/ 415098 h 442827"/>
                <a:gd name="connsiteX3" fmla="*/ 156461 w 303853"/>
                <a:gd name="connsiteY3" fmla="*/ 442827 h 442827"/>
                <a:gd name="connsiteX4" fmla="*/ 0 w 303853"/>
                <a:gd name="connsiteY4" fmla="*/ 60338 h 442827"/>
                <a:gd name="connsiteX5" fmla="*/ 147503 w 303853"/>
                <a:gd name="connsiteY5" fmla="*/ 0 h 44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7">
                  <a:moveTo>
                    <a:pt x="147503" y="0"/>
                  </a:moveTo>
                  <a:lnTo>
                    <a:pt x="303853" y="382220"/>
                  </a:lnTo>
                  <a:lnTo>
                    <a:pt x="214023" y="415098"/>
                  </a:lnTo>
                  <a:lnTo>
                    <a:pt x="156461" y="442827"/>
                  </a:lnTo>
                  <a:lnTo>
                    <a:pt x="0" y="60338"/>
                  </a:lnTo>
                  <a:lnTo>
                    <a:pt x="14750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DCF0F45-D85E-4C9A-9F50-6DF4FF314567}"/>
                </a:ext>
              </a:extLst>
            </p:cNvPr>
            <p:cNvSpPr/>
            <p:nvPr/>
          </p:nvSpPr>
          <p:spPr>
            <a:xfrm>
              <a:off x="6556254" y="1739402"/>
              <a:ext cx="303887" cy="436528"/>
            </a:xfrm>
            <a:custGeom>
              <a:avLst/>
              <a:gdLst>
                <a:gd name="connsiteX0" fmla="*/ 156851 w 303887"/>
                <a:gd name="connsiteY0" fmla="*/ 0 h 436528"/>
                <a:gd name="connsiteX1" fmla="*/ 303887 w 303887"/>
                <a:gd name="connsiteY1" fmla="*/ 61468 h 436528"/>
                <a:gd name="connsiteX2" fmla="*/ 147092 w 303887"/>
                <a:gd name="connsiteY2" fmla="*/ 436528 h 436528"/>
                <a:gd name="connsiteX3" fmla="*/ 82286 w 303887"/>
                <a:gd name="connsiteY3" fmla="*/ 405310 h 436528"/>
                <a:gd name="connsiteX4" fmla="*/ 0 w 303887"/>
                <a:gd name="connsiteY4" fmla="*/ 375193 h 436528"/>
                <a:gd name="connsiteX5" fmla="*/ 156851 w 303887"/>
                <a:gd name="connsiteY5" fmla="*/ 0 h 436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87" h="436528">
                  <a:moveTo>
                    <a:pt x="156851" y="0"/>
                  </a:moveTo>
                  <a:lnTo>
                    <a:pt x="303887" y="61468"/>
                  </a:lnTo>
                  <a:lnTo>
                    <a:pt x="147092" y="436528"/>
                  </a:lnTo>
                  <a:lnTo>
                    <a:pt x="82286" y="405310"/>
                  </a:lnTo>
                  <a:lnTo>
                    <a:pt x="0" y="375193"/>
                  </a:lnTo>
                  <a:lnTo>
                    <a:pt x="15685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BA70293-8078-42C4-BE4D-3C93E149153C}"/>
                </a:ext>
              </a:extLst>
            </p:cNvPr>
            <p:cNvSpPr/>
            <p:nvPr/>
          </p:nvSpPr>
          <p:spPr>
            <a:xfrm>
              <a:off x="5127417" y="1826126"/>
              <a:ext cx="344161" cy="437075"/>
            </a:xfrm>
            <a:custGeom>
              <a:avLst/>
              <a:gdLst>
                <a:gd name="connsiteX0" fmla="*/ 138128 w 344161"/>
                <a:gd name="connsiteY0" fmla="*/ 0 h 437075"/>
                <a:gd name="connsiteX1" fmla="*/ 344161 w 344161"/>
                <a:gd name="connsiteY1" fmla="*/ 358032 h 437075"/>
                <a:gd name="connsiteX2" fmla="*/ 304205 w 344161"/>
                <a:gd name="connsiteY2" fmla="*/ 377279 h 437075"/>
                <a:gd name="connsiteX3" fmla="*/ 205777 w 344161"/>
                <a:gd name="connsiteY3" fmla="*/ 437075 h 437075"/>
                <a:gd name="connsiteX4" fmla="*/ 0 w 344161"/>
                <a:gd name="connsiteY4" fmla="*/ 79487 h 437075"/>
                <a:gd name="connsiteX5" fmla="*/ 138128 w 344161"/>
                <a:gd name="connsiteY5" fmla="*/ 0 h 4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1" h="437075">
                  <a:moveTo>
                    <a:pt x="138128" y="0"/>
                  </a:moveTo>
                  <a:lnTo>
                    <a:pt x="344161" y="358032"/>
                  </a:lnTo>
                  <a:lnTo>
                    <a:pt x="304205" y="377279"/>
                  </a:lnTo>
                  <a:lnTo>
                    <a:pt x="205777" y="437075"/>
                  </a:lnTo>
                  <a:lnTo>
                    <a:pt x="0" y="79487"/>
                  </a:lnTo>
                  <a:lnTo>
                    <a:pt x="13812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707ADC1-259F-42C8-9A1B-07C1DAA38774}"/>
                </a:ext>
              </a:extLst>
            </p:cNvPr>
            <p:cNvSpPr/>
            <p:nvPr/>
          </p:nvSpPr>
          <p:spPr>
            <a:xfrm>
              <a:off x="6722083" y="1833187"/>
              <a:ext cx="341816" cy="430970"/>
            </a:xfrm>
            <a:custGeom>
              <a:avLst/>
              <a:gdLst>
                <a:gd name="connsiteX0" fmla="*/ 203943 w 341816"/>
                <a:gd name="connsiteY0" fmla="*/ 0 h 430970"/>
                <a:gd name="connsiteX1" fmla="*/ 341816 w 341816"/>
                <a:gd name="connsiteY1" fmla="*/ 79932 h 430970"/>
                <a:gd name="connsiteX2" fmla="*/ 138297 w 341816"/>
                <a:gd name="connsiteY2" fmla="*/ 430970 h 430970"/>
                <a:gd name="connsiteX3" fmla="*/ 38297 w 341816"/>
                <a:gd name="connsiteY3" fmla="*/ 370218 h 430970"/>
                <a:gd name="connsiteX4" fmla="*/ 0 w 341816"/>
                <a:gd name="connsiteY4" fmla="*/ 351770 h 430970"/>
                <a:gd name="connsiteX5" fmla="*/ 203943 w 341816"/>
                <a:gd name="connsiteY5" fmla="*/ 0 h 43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1816" h="430970">
                  <a:moveTo>
                    <a:pt x="203943" y="0"/>
                  </a:moveTo>
                  <a:lnTo>
                    <a:pt x="341816" y="79932"/>
                  </a:lnTo>
                  <a:lnTo>
                    <a:pt x="138297" y="430970"/>
                  </a:lnTo>
                  <a:lnTo>
                    <a:pt x="38297" y="370218"/>
                  </a:lnTo>
                  <a:lnTo>
                    <a:pt x="0" y="351770"/>
                  </a:lnTo>
                  <a:lnTo>
                    <a:pt x="20394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497DB35-2E33-4D89-B6B2-EE7D386AB219}"/>
                </a:ext>
              </a:extLst>
            </p:cNvPr>
            <p:cNvSpPr/>
            <p:nvPr/>
          </p:nvSpPr>
          <p:spPr>
            <a:xfrm>
              <a:off x="4940606" y="1945450"/>
              <a:ext cx="376167" cy="425093"/>
            </a:xfrm>
            <a:custGeom>
              <a:avLst/>
              <a:gdLst>
                <a:gd name="connsiteX0" fmla="*/ 126832 w 376167"/>
                <a:gd name="connsiteY0" fmla="*/ 0 h 425093"/>
                <a:gd name="connsiteX1" fmla="*/ 376167 w 376167"/>
                <a:gd name="connsiteY1" fmla="*/ 327727 h 425093"/>
                <a:gd name="connsiteX2" fmla="*/ 376095 w 376167"/>
                <a:gd name="connsiteY2" fmla="*/ 327771 h 425093"/>
                <a:gd name="connsiteX3" fmla="*/ 268794 w 376167"/>
                <a:gd name="connsiteY3" fmla="*/ 408009 h 425093"/>
                <a:gd name="connsiteX4" fmla="*/ 249997 w 376167"/>
                <a:gd name="connsiteY4" fmla="*/ 425093 h 425093"/>
                <a:gd name="connsiteX5" fmla="*/ 0 w 376167"/>
                <a:gd name="connsiteY5" fmla="*/ 96494 h 425093"/>
                <a:gd name="connsiteX6" fmla="*/ 126832 w 376167"/>
                <a:gd name="connsiteY6" fmla="*/ 0 h 42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7" h="425093">
                  <a:moveTo>
                    <a:pt x="126832" y="0"/>
                  </a:moveTo>
                  <a:lnTo>
                    <a:pt x="376167" y="327727"/>
                  </a:lnTo>
                  <a:lnTo>
                    <a:pt x="376095" y="327771"/>
                  </a:lnTo>
                  <a:cubicBezTo>
                    <a:pt x="339020" y="352819"/>
                    <a:pt x="303214" y="379604"/>
                    <a:pt x="268794" y="408009"/>
                  </a:cubicBezTo>
                  <a:lnTo>
                    <a:pt x="249997" y="425093"/>
                  </a:lnTo>
                  <a:lnTo>
                    <a:pt x="0" y="96494"/>
                  </a:lnTo>
                  <a:lnTo>
                    <a:pt x="12683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43BCB7B-6BD0-459F-8E86-2439F7781165}"/>
                </a:ext>
              </a:extLst>
            </p:cNvPr>
            <p:cNvSpPr/>
            <p:nvPr/>
          </p:nvSpPr>
          <p:spPr>
            <a:xfrm>
              <a:off x="6883049" y="1958267"/>
              <a:ext cx="374539" cy="418856"/>
            </a:xfrm>
            <a:custGeom>
              <a:avLst/>
              <a:gdLst>
                <a:gd name="connsiteX0" fmla="*/ 248571 w 374539"/>
                <a:gd name="connsiteY0" fmla="*/ 0 h 418856"/>
                <a:gd name="connsiteX1" fmla="*/ 374539 w 374539"/>
                <a:gd name="connsiteY1" fmla="*/ 97622 h 418856"/>
                <a:gd name="connsiteX2" fmla="*/ 125591 w 374539"/>
                <a:gd name="connsiteY2" fmla="*/ 418856 h 418856"/>
                <a:gd name="connsiteX3" fmla="*/ 99553 w 374539"/>
                <a:gd name="connsiteY3" fmla="*/ 395192 h 418856"/>
                <a:gd name="connsiteX4" fmla="*/ 0 w 374539"/>
                <a:gd name="connsiteY4" fmla="*/ 320748 h 418856"/>
                <a:gd name="connsiteX5" fmla="*/ 248571 w 374539"/>
                <a:gd name="connsiteY5" fmla="*/ 0 h 41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539" h="418856">
                  <a:moveTo>
                    <a:pt x="248571" y="0"/>
                  </a:moveTo>
                  <a:lnTo>
                    <a:pt x="374539" y="97622"/>
                  </a:lnTo>
                  <a:lnTo>
                    <a:pt x="125591" y="418856"/>
                  </a:lnTo>
                  <a:lnTo>
                    <a:pt x="99553" y="395192"/>
                  </a:lnTo>
                  <a:lnTo>
                    <a:pt x="0" y="320748"/>
                  </a:lnTo>
                  <a:lnTo>
                    <a:pt x="2485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36702C8-9650-47C7-8F69-C291EFBDA92E}"/>
                </a:ext>
              </a:extLst>
            </p:cNvPr>
            <p:cNvSpPr/>
            <p:nvPr/>
          </p:nvSpPr>
          <p:spPr>
            <a:xfrm>
              <a:off x="4765791" y="2096027"/>
              <a:ext cx="404830" cy="405259"/>
            </a:xfrm>
            <a:custGeom>
              <a:avLst/>
              <a:gdLst>
                <a:gd name="connsiteX0" fmla="*/ 112817 w 404830"/>
                <a:gd name="connsiteY0" fmla="*/ 0 h 405259"/>
                <a:gd name="connsiteX1" fmla="*/ 404830 w 404830"/>
                <a:gd name="connsiteY1" fmla="*/ 292677 h 405259"/>
                <a:gd name="connsiteX2" fmla="*/ 344628 w 404830"/>
                <a:gd name="connsiteY2" fmla="*/ 347392 h 405259"/>
                <a:gd name="connsiteX3" fmla="*/ 292035 w 404830"/>
                <a:gd name="connsiteY3" fmla="*/ 405259 h 405259"/>
                <a:gd name="connsiteX4" fmla="*/ 0 w 404830"/>
                <a:gd name="connsiteY4" fmla="*/ 112562 h 405259"/>
                <a:gd name="connsiteX5" fmla="*/ 112817 w 404830"/>
                <a:gd name="connsiteY5" fmla="*/ 0 h 40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30" h="405259">
                  <a:moveTo>
                    <a:pt x="112817" y="0"/>
                  </a:moveTo>
                  <a:lnTo>
                    <a:pt x="404830" y="292677"/>
                  </a:lnTo>
                  <a:lnTo>
                    <a:pt x="344628" y="347392"/>
                  </a:lnTo>
                  <a:lnTo>
                    <a:pt x="292035" y="405259"/>
                  </a:lnTo>
                  <a:lnTo>
                    <a:pt x="0" y="112562"/>
                  </a:lnTo>
                  <a:lnTo>
                    <a:pt x="1128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9F23F10-0254-4A37-B093-9B3DFD709D98}"/>
                </a:ext>
              </a:extLst>
            </p:cNvPr>
            <p:cNvSpPr/>
            <p:nvPr/>
          </p:nvSpPr>
          <p:spPr>
            <a:xfrm>
              <a:off x="7024019" y="2099151"/>
              <a:ext cx="405314" cy="404773"/>
            </a:xfrm>
            <a:custGeom>
              <a:avLst/>
              <a:gdLst>
                <a:gd name="connsiteX0" fmla="*/ 292785 w 405314"/>
                <a:gd name="connsiteY0" fmla="*/ 0 h 404773"/>
                <a:gd name="connsiteX1" fmla="*/ 405314 w 405314"/>
                <a:gd name="connsiteY1" fmla="*/ 112850 h 404773"/>
                <a:gd name="connsiteX2" fmla="*/ 112555 w 405314"/>
                <a:gd name="connsiteY2" fmla="*/ 404773 h 404773"/>
                <a:gd name="connsiteX3" fmla="*/ 57564 w 405314"/>
                <a:gd name="connsiteY3" fmla="*/ 344268 h 404773"/>
                <a:gd name="connsiteX4" fmla="*/ 0 w 405314"/>
                <a:gd name="connsiteY4" fmla="*/ 291950 h 404773"/>
                <a:gd name="connsiteX5" fmla="*/ 292785 w 405314"/>
                <a:gd name="connsiteY5" fmla="*/ 0 h 404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3">
                  <a:moveTo>
                    <a:pt x="292785" y="0"/>
                  </a:moveTo>
                  <a:lnTo>
                    <a:pt x="405314" y="112850"/>
                  </a:lnTo>
                  <a:lnTo>
                    <a:pt x="112555" y="404773"/>
                  </a:lnTo>
                  <a:lnTo>
                    <a:pt x="57564" y="344268"/>
                  </a:lnTo>
                  <a:lnTo>
                    <a:pt x="0" y="291950"/>
                  </a:lnTo>
                  <a:lnTo>
                    <a:pt x="29278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AA5A34-94A8-445C-9238-ECB34DDC7392}"/>
                </a:ext>
              </a:extLst>
            </p:cNvPr>
            <p:cNvSpPr/>
            <p:nvPr/>
          </p:nvSpPr>
          <p:spPr>
            <a:xfrm>
              <a:off x="4621681" y="2261282"/>
              <a:ext cx="424231" cy="378549"/>
            </a:xfrm>
            <a:custGeom>
              <a:avLst/>
              <a:gdLst>
                <a:gd name="connsiteX0" fmla="*/ 97621 w 424231"/>
                <a:gd name="connsiteY0" fmla="*/ 0 h 378549"/>
                <a:gd name="connsiteX1" fmla="*/ 424231 w 424231"/>
                <a:gd name="connsiteY1" fmla="*/ 253114 h 378549"/>
                <a:gd name="connsiteX2" fmla="*/ 398778 w 424231"/>
                <a:gd name="connsiteY2" fmla="*/ 281118 h 378549"/>
                <a:gd name="connsiteX3" fmla="*/ 325921 w 424231"/>
                <a:gd name="connsiteY3" fmla="*/ 378549 h 378549"/>
                <a:gd name="connsiteX4" fmla="*/ 0 w 424231"/>
                <a:gd name="connsiteY4" fmla="*/ 125968 h 378549"/>
                <a:gd name="connsiteX5" fmla="*/ 97621 w 424231"/>
                <a:gd name="connsiteY5" fmla="*/ 0 h 37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31" h="378549">
                  <a:moveTo>
                    <a:pt x="97621" y="0"/>
                  </a:moveTo>
                  <a:lnTo>
                    <a:pt x="424231" y="253114"/>
                  </a:lnTo>
                  <a:lnTo>
                    <a:pt x="398778" y="281118"/>
                  </a:lnTo>
                  <a:lnTo>
                    <a:pt x="325921" y="378549"/>
                  </a:lnTo>
                  <a:lnTo>
                    <a:pt x="0" y="125968"/>
                  </a:lnTo>
                  <a:lnTo>
                    <a:pt x="9762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6326B13-DD09-49D0-8E41-C9C9689E26A2}"/>
                </a:ext>
              </a:extLst>
            </p:cNvPr>
            <p:cNvSpPr/>
            <p:nvPr/>
          </p:nvSpPr>
          <p:spPr>
            <a:xfrm>
              <a:off x="7154736" y="2274015"/>
              <a:ext cx="425118" cy="376110"/>
            </a:xfrm>
            <a:custGeom>
              <a:avLst/>
              <a:gdLst>
                <a:gd name="connsiteX0" fmla="*/ 328661 w 425118"/>
                <a:gd name="connsiteY0" fmla="*/ 0 h 376110"/>
                <a:gd name="connsiteX1" fmla="*/ 425118 w 425118"/>
                <a:gd name="connsiteY1" fmla="*/ 126861 h 376110"/>
                <a:gd name="connsiteX2" fmla="*/ 97303 w 425118"/>
                <a:gd name="connsiteY2" fmla="*/ 376110 h 376110"/>
                <a:gd name="connsiteX3" fmla="*/ 97045 w 425118"/>
                <a:gd name="connsiteY3" fmla="*/ 375686 h 376110"/>
                <a:gd name="connsiteX4" fmla="*/ 16807 w 425118"/>
                <a:gd name="connsiteY4" fmla="*/ 268385 h 376110"/>
                <a:gd name="connsiteX5" fmla="*/ 0 w 425118"/>
                <a:gd name="connsiteY5" fmla="*/ 249892 h 376110"/>
                <a:gd name="connsiteX6" fmla="*/ 328661 w 425118"/>
                <a:gd name="connsiteY6" fmla="*/ 0 h 376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8" h="376110">
                  <a:moveTo>
                    <a:pt x="328661" y="0"/>
                  </a:moveTo>
                  <a:lnTo>
                    <a:pt x="425118" y="126861"/>
                  </a:lnTo>
                  <a:lnTo>
                    <a:pt x="97303" y="376110"/>
                  </a:lnTo>
                  <a:lnTo>
                    <a:pt x="97045" y="375686"/>
                  </a:lnTo>
                  <a:cubicBezTo>
                    <a:pt x="71997" y="338611"/>
                    <a:pt x="45212" y="302805"/>
                    <a:pt x="16807" y="268385"/>
                  </a:cubicBezTo>
                  <a:lnTo>
                    <a:pt x="0" y="249892"/>
                  </a:lnTo>
                  <a:lnTo>
                    <a:pt x="32866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4C35070-7EB6-40EF-931F-E2C6F2DD2707}"/>
                </a:ext>
              </a:extLst>
            </p:cNvPr>
            <p:cNvSpPr/>
            <p:nvPr/>
          </p:nvSpPr>
          <p:spPr>
            <a:xfrm>
              <a:off x="4495814" y="2455505"/>
              <a:ext cx="436719" cy="345019"/>
            </a:xfrm>
            <a:custGeom>
              <a:avLst/>
              <a:gdLst>
                <a:gd name="connsiteX0" fmla="*/ 79933 w 436719"/>
                <a:gd name="connsiteY0" fmla="*/ 0 h 345019"/>
                <a:gd name="connsiteX1" fmla="*/ 436719 w 436719"/>
                <a:gd name="connsiteY1" fmla="*/ 206851 h 345019"/>
                <a:gd name="connsiteX2" fmla="*/ 374591 w 436719"/>
                <a:gd name="connsiteY2" fmla="*/ 309117 h 345019"/>
                <a:gd name="connsiteX3" fmla="*/ 357296 w 436719"/>
                <a:gd name="connsiteY3" fmla="*/ 345019 h 345019"/>
                <a:gd name="connsiteX4" fmla="*/ 0 w 436719"/>
                <a:gd name="connsiteY4" fmla="*/ 137872 h 345019"/>
                <a:gd name="connsiteX5" fmla="*/ 79933 w 436719"/>
                <a:gd name="connsiteY5" fmla="*/ 0 h 34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9" h="345019">
                  <a:moveTo>
                    <a:pt x="79933" y="0"/>
                  </a:moveTo>
                  <a:lnTo>
                    <a:pt x="436719" y="206851"/>
                  </a:lnTo>
                  <a:lnTo>
                    <a:pt x="374591" y="309117"/>
                  </a:lnTo>
                  <a:lnTo>
                    <a:pt x="357296" y="345019"/>
                  </a:lnTo>
                  <a:lnTo>
                    <a:pt x="0" y="137872"/>
                  </a:lnTo>
                  <a:lnTo>
                    <a:pt x="7993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C28DC6D-10B5-4066-98A8-F44303E6C362}"/>
                </a:ext>
              </a:extLst>
            </p:cNvPr>
            <p:cNvSpPr/>
            <p:nvPr/>
          </p:nvSpPr>
          <p:spPr>
            <a:xfrm>
              <a:off x="7262013" y="2460866"/>
              <a:ext cx="437106" cy="344082"/>
            </a:xfrm>
            <a:custGeom>
              <a:avLst/>
              <a:gdLst>
                <a:gd name="connsiteX0" fmla="*/ 357659 w 437106"/>
                <a:gd name="connsiteY0" fmla="*/ 0 h 344082"/>
                <a:gd name="connsiteX1" fmla="*/ 437106 w 437106"/>
                <a:gd name="connsiteY1" fmla="*/ 138151 h 344082"/>
                <a:gd name="connsiteX2" fmla="*/ 79010 w 437106"/>
                <a:gd name="connsiteY2" fmla="*/ 344082 h 344082"/>
                <a:gd name="connsiteX3" fmla="*/ 59584 w 437106"/>
                <a:gd name="connsiteY3" fmla="*/ 303756 h 344082"/>
                <a:gd name="connsiteX4" fmla="*/ 0 w 437106"/>
                <a:gd name="connsiteY4" fmla="*/ 205678 h 344082"/>
                <a:gd name="connsiteX5" fmla="*/ 357659 w 437106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6" h="344082">
                  <a:moveTo>
                    <a:pt x="357659" y="0"/>
                  </a:moveTo>
                  <a:lnTo>
                    <a:pt x="437106" y="138151"/>
                  </a:lnTo>
                  <a:lnTo>
                    <a:pt x="79010" y="344082"/>
                  </a:lnTo>
                  <a:lnTo>
                    <a:pt x="59584" y="303756"/>
                  </a:lnTo>
                  <a:lnTo>
                    <a:pt x="0" y="205678"/>
                  </a:lnTo>
                  <a:lnTo>
                    <a:pt x="3576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D9E308E-D24E-4CC2-BA98-ABEDC4BFB05B}"/>
                </a:ext>
              </a:extLst>
            </p:cNvPr>
            <p:cNvSpPr/>
            <p:nvPr/>
          </p:nvSpPr>
          <p:spPr>
            <a:xfrm>
              <a:off x="4401343" y="2659874"/>
              <a:ext cx="442739" cy="306383"/>
            </a:xfrm>
            <a:custGeom>
              <a:avLst/>
              <a:gdLst>
                <a:gd name="connsiteX0" fmla="*/ 61468 w 442739"/>
                <a:gd name="connsiteY0" fmla="*/ 0 h 306383"/>
                <a:gd name="connsiteX1" fmla="*/ 442739 w 442739"/>
                <a:gd name="connsiteY1" fmla="*/ 159391 h 306383"/>
                <a:gd name="connsiteX2" fmla="*/ 410369 w 442739"/>
                <a:gd name="connsiteY2" fmla="*/ 226588 h 306383"/>
                <a:gd name="connsiteX3" fmla="*/ 381164 w 442739"/>
                <a:gd name="connsiteY3" fmla="*/ 306383 h 306383"/>
                <a:gd name="connsiteX4" fmla="*/ 0 w 442739"/>
                <a:gd name="connsiteY4" fmla="*/ 147036 h 306383"/>
                <a:gd name="connsiteX5" fmla="*/ 61468 w 442739"/>
                <a:gd name="connsiteY5" fmla="*/ 0 h 306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9" h="306383">
                  <a:moveTo>
                    <a:pt x="61468" y="0"/>
                  </a:moveTo>
                  <a:lnTo>
                    <a:pt x="442739" y="159391"/>
                  </a:lnTo>
                  <a:lnTo>
                    <a:pt x="410369" y="226588"/>
                  </a:lnTo>
                  <a:lnTo>
                    <a:pt x="381164" y="306383"/>
                  </a:lnTo>
                  <a:lnTo>
                    <a:pt x="0" y="147036"/>
                  </a:lnTo>
                  <a:lnTo>
                    <a:pt x="6146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C421A03-8FE7-4B10-B69B-4362BAE70D16}"/>
                </a:ext>
              </a:extLst>
            </p:cNvPr>
            <p:cNvSpPr/>
            <p:nvPr/>
          </p:nvSpPr>
          <p:spPr>
            <a:xfrm>
              <a:off x="7352739" y="2672921"/>
              <a:ext cx="442825" cy="303756"/>
            </a:xfrm>
            <a:custGeom>
              <a:avLst/>
              <a:gdLst>
                <a:gd name="connsiteX0" fmla="*/ 382531 w 442825"/>
                <a:gd name="connsiteY0" fmla="*/ 0 h 303756"/>
                <a:gd name="connsiteX1" fmla="*/ 442825 w 442825"/>
                <a:gd name="connsiteY1" fmla="*/ 147522 h 303756"/>
                <a:gd name="connsiteX2" fmla="*/ 60570 w 442825"/>
                <a:gd name="connsiteY2" fmla="*/ 303756 h 303756"/>
                <a:gd name="connsiteX3" fmla="*/ 27551 w 442825"/>
                <a:gd name="connsiteY3" fmla="*/ 213541 h 303756"/>
                <a:gd name="connsiteX4" fmla="*/ 0 w 442825"/>
                <a:gd name="connsiteY4" fmla="*/ 156348 h 303756"/>
                <a:gd name="connsiteX5" fmla="*/ 382531 w 442825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5" h="303756">
                  <a:moveTo>
                    <a:pt x="382531" y="0"/>
                  </a:moveTo>
                  <a:lnTo>
                    <a:pt x="442825" y="147522"/>
                  </a:lnTo>
                  <a:lnTo>
                    <a:pt x="60570" y="303756"/>
                  </a:lnTo>
                  <a:lnTo>
                    <a:pt x="27551" y="213541"/>
                  </a:lnTo>
                  <a:lnTo>
                    <a:pt x="0" y="156348"/>
                  </a:lnTo>
                  <a:lnTo>
                    <a:pt x="38253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DA261A6D-913B-4F09-A732-1B84F85B5C2C}"/>
                </a:ext>
              </a:extLst>
            </p:cNvPr>
            <p:cNvSpPr/>
            <p:nvPr/>
          </p:nvSpPr>
          <p:spPr>
            <a:xfrm>
              <a:off x="4333467" y="2884768"/>
              <a:ext cx="439744" cy="260617"/>
            </a:xfrm>
            <a:custGeom>
              <a:avLst/>
              <a:gdLst>
                <a:gd name="connsiteX0" fmla="*/ 41291 w 439744"/>
                <a:gd name="connsiteY0" fmla="*/ 0 h 260617"/>
                <a:gd name="connsiteX1" fmla="*/ 439744 w 439744"/>
                <a:gd name="connsiteY1" fmla="*/ 106887 h 260617"/>
                <a:gd name="connsiteX2" fmla="*/ 431375 w 439744"/>
                <a:gd name="connsiteY2" fmla="*/ 129753 h 260617"/>
                <a:gd name="connsiteX3" fmla="*/ 397727 w 439744"/>
                <a:gd name="connsiteY3" fmla="*/ 260617 h 260617"/>
                <a:gd name="connsiteX4" fmla="*/ 0 w 439744"/>
                <a:gd name="connsiteY4" fmla="*/ 153925 h 260617"/>
                <a:gd name="connsiteX5" fmla="*/ 41291 w 439744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4" h="260617">
                  <a:moveTo>
                    <a:pt x="41291" y="0"/>
                  </a:moveTo>
                  <a:lnTo>
                    <a:pt x="439744" y="106887"/>
                  </a:lnTo>
                  <a:lnTo>
                    <a:pt x="431375" y="129753"/>
                  </a:lnTo>
                  <a:lnTo>
                    <a:pt x="397727" y="260617"/>
                  </a:lnTo>
                  <a:lnTo>
                    <a:pt x="0" y="153925"/>
                  </a:lnTo>
                  <a:lnTo>
                    <a:pt x="412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D5A8C9D2-3788-4AAD-B7DF-4772C2ACD5EB}"/>
                </a:ext>
              </a:extLst>
            </p:cNvPr>
            <p:cNvSpPr/>
            <p:nvPr/>
          </p:nvSpPr>
          <p:spPr>
            <a:xfrm>
              <a:off x="7420482" y="2890834"/>
              <a:ext cx="439415" cy="259352"/>
            </a:xfrm>
            <a:custGeom>
              <a:avLst/>
              <a:gdLst>
                <a:gd name="connsiteX0" fmla="*/ 398666 w 439415"/>
                <a:gd name="connsiteY0" fmla="*/ 0 h 259352"/>
                <a:gd name="connsiteX1" fmla="*/ 439415 w 439415"/>
                <a:gd name="connsiteY1" fmla="*/ 154069 h 259352"/>
                <a:gd name="connsiteX2" fmla="*/ 41343 w 439415"/>
                <a:gd name="connsiteY2" fmla="*/ 259352 h 259352"/>
                <a:gd name="connsiteX3" fmla="*/ 41024 w 439415"/>
                <a:gd name="connsiteY3" fmla="*/ 257263 h 259352"/>
                <a:gd name="connsiteX4" fmla="*/ 6678 w 439415"/>
                <a:gd name="connsiteY4" fmla="*/ 123687 h 259352"/>
                <a:gd name="connsiteX5" fmla="*/ 0 w 439415"/>
                <a:gd name="connsiteY5" fmla="*/ 105440 h 259352"/>
                <a:gd name="connsiteX6" fmla="*/ 398666 w 439415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5" h="259352">
                  <a:moveTo>
                    <a:pt x="398666" y="0"/>
                  </a:moveTo>
                  <a:lnTo>
                    <a:pt x="439415" y="154069"/>
                  </a:lnTo>
                  <a:lnTo>
                    <a:pt x="41343" y="259352"/>
                  </a:lnTo>
                  <a:lnTo>
                    <a:pt x="41024" y="257263"/>
                  </a:lnTo>
                  <a:cubicBezTo>
                    <a:pt x="31741" y="211896"/>
                    <a:pt x="20254" y="167332"/>
                    <a:pt x="6678" y="123687"/>
                  </a:cubicBezTo>
                  <a:lnTo>
                    <a:pt x="0" y="105440"/>
                  </a:lnTo>
                  <a:lnTo>
                    <a:pt x="39866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0507D49-55E1-4197-B936-BE5D243A1E07}"/>
                </a:ext>
              </a:extLst>
            </p:cNvPr>
            <p:cNvSpPr/>
            <p:nvPr/>
          </p:nvSpPr>
          <p:spPr>
            <a:xfrm>
              <a:off x="4298032" y="3109287"/>
              <a:ext cx="429985" cy="213103"/>
            </a:xfrm>
            <a:custGeom>
              <a:avLst/>
              <a:gdLst>
                <a:gd name="connsiteX0" fmla="*/ 21273 w 429985"/>
                <a:gd name="connsiteY0" fmla="*/ 0 h 213103"/>
                <a:gd name="connsiteX1" fmla="*/ 429985 w 429985"/>
                <a:gd name="connsiteY1" fmla="*/ 55051 h 213103"/>
                <a:gd name="connsiteX2" fmla="*/ 411342 w 429985"/>
                <a:gd name="connsiteY2" fmla="*/ 177204 h 213103"/>
                <a:gd name="connsiteX3" fmla="*/ 409530 w 429985"/>
                <a:gd name="connsiteY3" fmla="*/ 213103 h 213103"/>
                <a:gd name="connsiteX4" fmla="*/ 0 w 429985"/>
                <a:gd name="connsiteY4" fmla="*/ 157941 h 213103"/>
                <a:gd name="connsiteX5" fmla="*/ 21273 w 429985"/>
                <a:gd name="connsiteY5" fmla="*/ 0 h 21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5" h="213103">
                  <a:moveTo>
                    <a:pt x="21273" y="0"/>
                  </a:moveTo>
                  <a:lnTo>
                    <a:pt x="429985" y="55051"/>
                  </a:lnTo>
                  <a:lnTo>
                    <a:pt x="411342" y="177204"/>
                  </a:lnTo>
                  <a:lnTo>
                    <a:pt x="409530" y="213103"/>
                  </a:lnTo>
                  <a:lnTo>
                    <a:pt x="0" y="157941"/>
                  </a:lnTo>
                  <a:lnTo>
                    <a:pt x="21273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D3C3BF-51D2-41F8-8ACA-6CACDC04C1E2}"/>
                </a:ext>
              </a:extLst>
            </p:cNvPr>
            <p:cNvSpPr/>
            <p:nvPr/>
          </p:nvSpPr>
          <p:spPr>
            <a:xfrm>
              <a:off x="7465919" y="3125669"/>
              <a:ext cx="429463" cy="209551"/>
            </a:xfrm>
            <a:custGeom>
              <a:avLst/>
              <a:gdLst>
                <a:gd name="connsiteX0" fmla="*/ 409646 w 429463"/>
                <a:gd name="connsiteY0" fmla="*/ 0 h 209551"/>
                <a:gd name="connsiteX1" fmla="*/ 429463 w 429463"/>
                <a:gd name="connsiteY1" fmla="*/ 158131 h 209551"/>
                <a:gd name="connsiteX2" fmla="*/ 19170 w 429463"/>
                <a:gd name="connsiteY2" fmla="*/ 209551 h 209551"/>
                <a:gd name="connsiteX3" fmla="*/ 16709 w 429463"/>
                <a:gd name="connsiteY3" fmla="*/ 160822 h 209551"/>
                <a:gd name="connsiteX4" fmla="*/ 0 w 429463"/>
                <a:gd name="connsiteY4" fmla="*/ 51339 h 209551"/>
                <a:gd name="connsiteX5" fmla="*/ 409646 w 429463"/>
                <a:gd name="connsiteY5" fmla="*/ 0 h 209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3" h="209551">
                  <a:moveTo>
                    <a:pt x="409646" y="0"/>
                  </a:moveTo>
                  <a:lnTo>
                    <a:pt x="429463" y="158131"/>
                  </a:lnTo>
                  <a:lnTo>
                    <a:pt x="19170" y="209551"/>
                  </a:lnTo>
                  <a:lnTo>
                    <a:pt x="16709" y="160822"/>
                  </a:lnTo>
                  <a:lnTo>
                    <a:pt x="0" y="51339"/>
                  </a:lnTo>
                  <a:lnTo>
                    <a:pt x="40964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6D81E35-6069-4947-AC8F-1EB9CB84BBF9}"/>
                </a:ext>
              </a:extLst>
            </p:cNvPr>
            <p:cNvSpPr/>
            <p:nvPr/>
          </p:nvSpPr>
          <p:spPr>
            <a:xfrm>
              <a:off x="4292527" y="3349316"/>
              <a:ext cx="413675" cy="159367"/>
            </a:xfrm>
            <a:custGeom>
              <a:avLst/>
              <a:gdLst>
                <a:gd name="connsiteX0" fmla="*/ 1 w 413675"/>
                <a:gd name="connsiteY0" fmla="*/ 0 h 159367"/>
                <a:gd name="connsiteX1" fmla="*/ 413675 w 413675"/>
                <a:gd name="connsiteY1" fmla="*/ 1 h 159367"/>
                <a:gd name="connsiteX2" fmla="*/ 409651 w 413675"/>
                <a:gd name="connsiteY2" fmla="*/ 79685 h 159367"/>
                <a:gd name="connsiteX3" fmla="*/ 413675 w 413675"/>
                <a:gd name="connsiteY3" fmla="*/ 159367 h 159367"/>
                <a:gd name="connsiteX4" fmla="*/ 0 w 413675"/>
                <a:gd name="connsiteY4" fmla="*/ 159367 h 159367"/>
                <a:gd name="connsiteX5" fmla="*/ 1 w 413675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5" h="159367">
                  <a:moveTo>
                    <a:pt x="1" y="0"/>
                  </a:moveTo>
                  <a:lnTo>
                    <a:pt x="413675" y="1"/>
                  </a:lnTo>
                  <a:lnTo>
                    <a:pt x="409651" y="79685"/>
                  </a:lnTo>
                  <a:lnTo>
                    <a:pt x="413675" y="159367"/>
                  </a:lnTo>
                  <a:lnTo>
                    <a:pt x="0" y="159367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6900E8-CA66-488E-8CFB-BC6782E65075}"/>
                </a:ext>
              </a:extLst>
            </p:cNvPr>
            <p:cNvSpPr/>
            <p:nvPr/>
          </p:nvSpPr>
          <p:spPr>
            <a:xfrm>
              <a:off x="7485801" y="3349316"/>
              <a:ext cx="413671" cy="159367"/>
            </a:xfrm>
            <a:custGeom>
              <a:avLst/>
              <a:gdLst>
                <a:gd name="connsiteX0" fmla="*/ 413671 w 413671"/>
                <a:gd name="connsiteY0" fmla="*/ 0 h 159367"/>
                <a:gd name="connsiteX1" fmla="*/ 413671 w 413671"/>
                <a:gd name="connsiteY1" fmla="*/ 159367 h 159367"/>
                <a:gd name="connsiteX2" fmla="*/ 0 w 413671"/>
                <a:gd name="connsiteY2" fmla="*/ 159367 h 159367"/>
                <a:gd name="connsiteX3" fmla="*/ 4023 w 413671"/>
                <a:gd name="connsiteY3" fmla="*/ 79685 h 159367"/>
                <a:gd name="connsiteX4" fmla="*/ 0 w 413671"/>
                <a:gd name="connsiteY4" fmla="*/ 1 h 159367"/>
                <a:gd name="connsiteX5" fmla="*/ 413671 w 413671"/>
                <a:gd name="connsiteY5" fmla="*/ 0 h 159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671" h="159367">
                  <a:moveTo>
                    <a:pt x="413671" y="0"/>
                  </a:moveTo>
                  <a:lnTo>
                    <a:pt x="413671" y="159367"/>
                  </a:lnTo>
                  <a:lnTo>
                    <a:pt x="0" y="159367"/>
                  </a:lnTo>
                  <a:lnTo>
                    <a:pt x="4023" y="79685"/>
                  </a:lnTo>
                  <a:lnTo>
                    <a:pt x="0" y="1"/>
                  </a:lnTo>
                  <a:lnTo>
                    <a:pt x="41367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5CB88A-D67D-4E20-A635-0F2F5F7CA514}"/>
                </a:ext>
              </a:extLst>
            </p:cNvPr>
            <p:cNvSpPr/>
            <p:nvPr/>
          </p:nvSpPr>
          <p:spPr>
            <a:xfrm>
              <a:off x="4296617" y="3522780"/>
              <a:ext cx="429466" cy="209550"/>
            </a:xfrm>
            <a:custGeom>
              <a:avLst/>
              <a:gdLst>
                <a:gd name="connsiteX0" fmla="*/ 410297 w 429466"/>
                <a:gd name="connsiteY0" fmla="*/ 0 h 209550"/>
                <a:gd name="connsiteX1" fmla="*/ 412757 w 429466"/>
                <a:gd name="connsiteY1" fmla="*/ 48731 h 209550"/>
                <a:gd name="connsiteX2" fmla="*/ 429466 w 429466"/>
                <a:gd name="connsiteY2" fmla="*/ 158211 h 209550"/>
                <a:gd name="connsiteX3" fmla="*/ 19818 w 429466"/>
                <a:gd name="connsiteY3" fmla="*/ 209550 h 209550"/>
                <a:gd name="connsiteX4" fmla="*/ 0 w 429466"/>
                <a:gd name="connsiteY4" fmla="*/ 51420 h 209550"/>
                <a:gd name="connsiteX5" fmla="*/ 410297 w 429466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466" h="209550">
                  <a:moveTo>
                    <a:pt x="410297" y="0"/>
                  </a:moveTo>
                  <a:lnTo>
                    <a:pt x="412757" y="48731"/>
                  </a:lnTo>
                  <a:lnTo>
                    <a:pt x="429466" y="158211"/>
                  </a:lnTo>
                  <a:lnTo>
                    <a:pt x="19818" y="209550"/>
                  </a:lnTo>
                  <a:lnTo>
                    <a:pt x="0" y="51420"/>
                  </a:lnTo>
                  <a:lnTo>
                    <a:pt x="4102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22130FA-837A-4A56-9142-1140C8953256}"/>
                </a:ext>
              </a:extLst>
            </p:cNvPr>
            <p:cNvSpPr/>
            <p:nvPr/>
          </p:nvSpPr>
          <p:spPr>
            <a:xfrm>
              <a:off x="7463985" y="3535610"/>
              <a:ext cx="429983" cy="213102"/>
            </a:xfrm>
            <a:custGeom>
              <a:avLst/>
              <a:gdLst>
                <a:gd name="connsiteX0" fmla="*/ 20456 w 429983"/>
                <a:gd name="connsiteY0" fmla="*/ 0 h 213102"/>
                <a:gd name="connsiteX1" fmla="*/ 429983 w 429983"/>
                <a:gd name="connsiteY1" fmla="*/ 55161 h 213102"/>
                <a:gd name="connsiteX2" fmla="*/ 408710 w 429983"/>
                <a:gd name="connsiteY2" fmla="*/ 213102 h 213102"/>
                <a:gd name="connsiteX3" fmla="*/ 0 w 429983"/>
                <a:gd name="connsiteY3" fmla="*/ 158051 h 213102"/>
                <a:gd name="connsiteX4" fmla="*/ 18643 w 429983"/>
                <a:gd name="connsiteY4" fmla="*/ 35901 h 213102"/>
                <a:gd name="connsiteX5" fmla="*/ 20456 w 429983"/>
                <a:gd name="connsiteY5" fmla="*/ 0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9983" h="213102">
                  <a:moveTo>
                    <a:pt x="20456" y="0"/>
                  </a:moveTo>
                  <a:lnTo>
                    <a:pt x="429983" y="55161"/>
                  </a:lnTo>
                  <a:lnTo>
                    <a:pt x="408710" y="213102"/>
                  </a:lnTo>
                  <a:lnTo>
                    <a:pt x="0" y="158051"/>
                  </a:lnTo>
                  <a:lnTo>
                    <a:pt x="18643" y="35901"/>
                  </a:lnTo>
                  <a:lnTo>
                    <a:pt x="2045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996C057-887B-4BE0-8B21-DA81D4A1857E}"/>
                </a:ext>
              </a:extLst>
            </p:cNvPr>
            <p:cNvSpPr/>
            <p:nvPr/>
          </p:nvSpPr>
          <p:spPr>
            <a:xfrm>
              <a:off x="4332103" y="3707813"/>
              <a:ext cx="439417" cy="259352"/>
            </a:xfrm>
            <a:custGeom>
              <a:avLst/>
              <a:gdLst>
                <a:gd name="connsiteX0" fmla="*/ 398074 w 439417"/>
                <a:gd name="connsiteY0" fmla="*/ 0 h 259352"/>
                <a:gd name="connsiteX1" fmla="*/ 398393 w 439417"/>
                <a:gd name="connsiteY1" fmla="*/ 2092 h 259352"/>
                <a:gd name="connsiteX2" fmla="*/ 432739 w 439417"/>
                <a:gd name="connsiteY2" fmla="*/ 135668 h 259352"/>
                <a:gd name="connsiteX3" fmla="*/ 439417 w 439417"/>
                <a:gd name="connsiteY3" fmla="*/ 153912 h 259352"/>
                <a:gd name="connsiteX4" fmla="*/ 40749 w 439417"/>
                <a:gd name="connsiteY4" fmla="*/ 259352 h 259352"/>
                <a:gd name="connsiteX5" fmla="*/ 0 w 439417"/>
                <a:gd name="connsiteY5" fmla="*/ 105283 h 259352"/>
                <a:gd name="connsiteX6" fmla="*/ 398074 w 439417"/>
                <a:gd name="connsiteY6" fmla="*/ 0 h 259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417" h="259352">
                  <a:moveTo>
                    <a:pt x="398074" y="0"/>
                  </a:moveTo>
                  <a:lnTo>
                    <a:pt x="398393" y="2092"/>
                  </a:lnTo>
                  <a:cubicBezTo>
                    <a:pt x="407676" y="47459"/>
                    <a:pt x="419164" y="92024"/>
                    <a:pt x="432739" y="135668"/>
                  </a:cubicBezTo>
                  <a:lnTo>
                    <a:pt x="439417" y="153912"/>
                  </a:lnTo>
                  <a:lnTo>
                    <a:pt x="40749" y="259352"/>
                  </a:lnTo>
                  <a:lnTo>
                    <a:pt x="0" y="105283"/>
                  </a:lnTo>
                  <a:lnTo>
                    <a:pt x="39807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0406425-854C-44D8-8007-3209B48744D8}"/>
                </a:ext>
              </a:extLst>
            </p:cNvPr>
            <p:cNvSpPr/>
            <p:nvPr/>
          </p:nvSpPr>
          <p:spPr>
            <a:xfrm>
              <a:off x="7418792" y="3712615"/>
              <a:ext cx="439741" cy="260617"/>
            </a:xfrm>
            <a:custGeom>
              <a:avLst/>
              <a:gdLst>
                <a:gd name="connsiteX0" fmla="*/ 42017 w 439741"/>
                <a:gd name="connsiteY0" fmla="*/ 0 h 260617"/>
                <a:gd name="connsiteX1" fmla="*/ 439741 w 439741"/>
                <a:gd name="connsiteY1" fmla="*/ 106691 h 260617"/>
                <a:gd name="connsiteX2" fmla="*/ 398450 w 439741"/>
                <a:gd name="connsiteY2" fmla="*/ 260617 h 260617"/>
                <a:gd name="connsiteX3" fmla="*/ 0 w 439741"/>
                <a:gd name="connsiteY3" fmla="*/ 153731 h 260617"/>
                <a:gd name="connsiteX4" fmla="*/ 8368 w 439741"/>
                <a:gd name="connsiteY4" fmla="*/ 130866 h 260617"/>
                <a:gd name="connsiteX5" fmla="*/ 42017 w 439741"/>
                <a:gd name="connsiteY5" fmla="*/ 0 h 2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9741" h="260617">
                  <a:moveTo>
                    <a:pt x="42017" y="0"/>
                  </a:moveTo>
                  <a:lnTo>
                    <a:pt x="439741" y="106691"/>
                  </a:lnTo>
                  <a:lnTo>
                    <a:pt x="398450" y="260617"/>
                  </a:lnTo>
                  <a:lnTo>
                    <a:pt x="0" y="153731"/>
                  </a:lnTo>
                  <a:lnTo>
                    <a:pt x="8368" y="130866"/>
                  </a:lnTo>
                  <a:lnTo>
                    <a:pt x="4201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0027E26-78D4-481E-9A9F-CF9B8B60341A}"/>
                </a:ext>
              </a:extLst>
            </p:cNvPr>
            <p:cNvSpPr/>
            <p:nvPr/>
          </p:nvSpPr>
          <p:spPr>
            <a:xfrm>
              <a:off x="4396435" y="3881322"/>
              <a:ext cx="442827" cy="303756"/>
            </a:xfrm>
            <a:custGeom>
              <a:avLst/>
              <a:gdLst>
                <a:gd name="connsiteX0" fmla="*/ 382257 w 442827"/>
                <a:gd name="connsiteY0" fmla="*/ 0 h 303756"/>
                <a:gd name="connsiteX1" fmla="*/ 415277 w 442827"/>
                <a:gd name="connsiteY1" fmla="*/ 90218 h 303756"/>
                <a:gd name="connsiteX2" fmla="*/ 442827 w 442827"/>
                <a:gd name="connsiteY2" fmla="*/ 147409 h 303756"/>
                <a:gd name="connsiteX3" fmla="*/ 60295 w 442827"/>
                <a:gd name="connsiteY3" fmla="*/ 303756 h 303756"/>
                <a:gd name="connsiteX4" fmla="*/ 0 w 442827"/>
                <a:gd name="connsiteY4" fmla="*/ 156235 h 303756"/>
                <a:gd name="connsiteX5" fmla="*/ 382257 w 442827"/>
                <a:gd name="connsiteY5" fmla="*/ 0 h 30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827" h="303756">
                  <a:moveTo>
                    <a:pt x="382257" y="0"/>
                  </a:moveTo>
                  <a:lnTo>
                    <a:pt x="415277" y="90218"/>
                  </a:lnTo>
                  <a:lnTo>
                    <a:pt x="442827" y="147409"/>
                  </a:lnTo>
                  <a:lnTo>
                    <a:pt x="60295" y="303756"/>
                  </a:lnTo>
                  <a:lnTo>
                    <a:pt x="0" y="156235"/>
                  </a:lnTo>
                  <a:lnTo>
                    <a:pt x="38225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98C8E1-E78B-457F-AD9C-3CD39744D632}"/>
                </a:ext>
              </a:extLst>
            </p:cNvPr>
            <p:cNvSpPr/>
            <p:nvPr/>
          </p:nvSpPr>
          <p:spPr>
            <a:xfrm>
              <a:off x="7347921" y="3891744"/>
              <a:ext cx="442736" cy="306382"/>
            </a:xfrm>
            <a:custGeom>
              <a:avLst/>
              <a:gdLst>
                <a:gd name="connsiteX0" fmla="*/ 61575 w 442736"/>
                <a:gd name="connsiteY0" fmla="*/ 0 h 306382"/>
                <a:gd name="connsiteX1" fmla="*/ 442736 w 442736"/>
                <a:gd name="connsiteY1" fmla="*/ 159346 h 306382"/>
                <a:gd name="connsiteX2" fmla="*/ 381268 w 442736"/>
                <a:gd name="connsiteY2" fmla="*/ 306382 h 306382"/>
                <a:gd name="connsiteX3" fmla="*/ 0 w 442736"/>
                <a:gd name="connsiteY3" fmla="*/ 146992 h 306382"/>
                <a:gd name="connsiteX4" fmla="*/ 32369 w 442736"/>
                <a:gd name="connsiteY4" fmla="*/ 79796 h 306382"/>
                <a:gd name="connsiteX5" fmla="*/ 61575 w 442736"/>
                <a:gd name="connsiteY5" fmla="*/ 0 h 30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736" h="306382">
                  <a:moveTo>
                    <a:pt x="61575" y="0"/>
                  </a:moveTo>
                  <a:lnTo>
                    <a:pt x="442736" y="159346"/>
                  </a:lnTo>
                  <a:lnTo>
                    <a:pt x="381268" y="306382"/>
                  </a:lnTo>
                  <a:lnTo>
                    <a:pt x="0" y="146992"/>
                  </a:lnTo>
                  <a:lnTo>
                    <a:pt x="32369" y="79796"/>
                  </a:lnTo>
                  <a:lnTo>
                    <a:pt x="6157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15B0C96-039D-4940-A0EE-A60D17030A1D}"/>
                </a:ext>
              </a:extLst>
            </p:cNvPr>
            <p:cNvSpPr/>
            <p:nvPr/>
          </p:nvSpPr>
          <p:spPr>
            <a:xfrm>
              <a:off x="4492880" y="4053051"/>
              <a:ext cx="437107" cy="344082"/>
            </a:xfrm>
            <a:custGeom>
              <a:avLst/>
              <a:gdLst>
                <a:gd name="connsiteX0" fmla="*/ 358098 w 437107"/>
                <a:gd name="connsiteY0" fmla="*/ 0 h 344082"/>
                <a:gd name="connsiteX1" fmla="*/ 377525 w 437107"/>
                <a:gd name="connsiteY1" fmla="*/ 40329 h 344082"/>
                <a:gd name="connsiteX2" fmla="*/ 437107 w 437107"/>
                <a:gd name="connsiteY2" fmla="*/ 138404 h 344082"/>
                <a:gd name="connsiteX3" fmla="*/ 79448 w 437107"/>
                <a:gd name="connsiteY3" fmla="*/ 344082 h 344082"/>
                <a:gd name="connsiteX4" fmla="*/ 0 w 437107"/>
                <a:gd name="connsiteY4" fmla="*/ 205931 h 344082"/>
                <a:gd name="connsiteX5" fmla="*/ 358098 w 437107"/>
                <a:gd name="connsiteY5" fmla="*/ 0 h 34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7107" h="344082">
                  <a:moveTo>
                    <a:pt x="358098" y="0"/>
                  </a:moveTo>
                  <a:lnTo>
                    <a:pt x="377525" y="40329"/>
                  </a:lnTo>
                  <a:lnTo>
                    <a:pt x="437107" y="138404"/>
                  </a:lnTo>
                  <a:lnTo>
                    <a:pt x="79448" y="344082"/>
                  </a:lnTo>
                  <a:lnTo>
                    <a:pt x="0" y="205931"/>
                  </a:lnTo>
                  <a:lnTo>
                    <a:pt x="358098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18BEC0B-772F-4936-B5D2-E2741DEDDE94}"/>
                </a:ext>
              </a:extLst>
            </p:cNvPr>
            <p:cNvSpPr/>
            <p:nvPr/>
          </p:nvSpPr>
          <p:spPr>
            <a:xfrm>
              <a:off x="7259470" y="4057477"/>
              <a:ext cx="436716" cy="345018"/>
            </a:xfrm>
            <a:custGeom>
              <a:avLst/>
              <a:gdLst>
                <a:gd name="connsiteX0" fmla="*/ 79422 w 436716"/>
                <a:gd name="connsiteY0" fmla="*/ 0 h 345018"/>
                <a:gd name="connsiteX1" fmla="*/ 436716 w 436716"/>
                <a:gd name="connsiteY1" fmla="*/ 207146 h 345018"/>
                <a:gd name="connsiteX2" fmla="*/ 356783 w 436716"/>
                <a:gd name="connsiteY2" fmla="*/ 345018 h 345018"/>
                <a:gd name="connsiteX3" fmla="*/ 0 w 436716"/>
                <a:gd name="connsiteY3" fmla="*/ 138168 h 345018"/>
                <a:gd name="connsiteX4" fmla="*/ 62127 w 436716"/>
                <a:gd name="connsiteY4" fmla="*/ 35903 h 345018"/>
                <a:gd name="connsiteX5" fmla="*/ 79422 w 436716"/>
                <a:gd name="connsiteY5" fmla="*/ 0 h 345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6716" h="345018">
                  <a:moveTo>
                    <a:pt x="79422" y="0"/>
                  </a:moveTo>
                  <a:lnTo>
                    <a:pt x="436716" y="207146"/>
                  </a:lnTo>
                  <a:lnTo>
                    <a:pt x="356783" y="345018"/>
                  </a:lnTo>
                  <a:lnTo>
                    <a:pt x="0" y="138168"/>
                  </a:lnTo>
                  <a:lnTo>
                    <a:pt x="62127" y="35903"/>
                  </a:lnTo>
                  <a:lnTo>
                    <a:pt x="79422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8AD5522-7427-46D7-B66D-234A7B611F7D}"/>
                </a:ext>
              </a:extLst>
            </p:cNvPr>
            <p:cNvSpPr/>
            <p:nvPr/>
          </p:nvSpPr>
          <p:spPr>
            <a:xfrm>
              <a:off x="4612146" y="4207874"/>
              <a:ext cx="425119" cy="376111"/>
            </a:xfrm>
            <a:custGeom>
              <a:avLst/>
              <a:gdLst>
                <a:gd name="connsiteX0" fmla="*/ 327816 w 425119"/>
                <a:gd name="connsiteY0" fmla="*/ 0 h 376111"/>
                <a:gd name="connsiteX1" fmla="*/ 328075 w 425119"/>
                <a:gd name="connsiteY1" fmla="*/ 427 h 376111"/>
                <a:gd name="connsiteX2" fmla="*/ 408313 w 425119"/>
                <a:gd name="connsiteY2" fmla="*/ 107728 h 376111"/>
                <a:gd name="connsiteX3" fmla="*/ 425119 w 425119"/>
                <a:gd name="connsiteY3" fmla="*/ 126219 h 376111"/>
                <a:gd name="connsiteX4" fmla="*/ 96457 w 425119"/>
                <a:gd name="connsiteY4" fmla="*/ 376111 h 376111"/>
                <a:gd name="connsiteX5" fmla="*/ 0 w 425119"/>
                <a:gd name="connsiteY5" fmla="*/ 249250 h 376111"/>
                <a:gd name="connsiteX6" fmla="*/ 327816 w 425119"/>
                <a:gd name="connsiteY6" fmla="*/ 0 h 376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5119" h="376111">
                  <a:moveTo>
                    <a:pt x="327816" y="0"/>
                  </a:moveTo>
                  <a:lnTo>
                    <a:pt x="328075" y="427"/>
                  </a:lnTo>
                  <a:cubicBezTo>
                    <a:pt x="353123" y="37503"/>
                    <a:pt x="379908" y="73309"/>
                    <a:pt x="408313" y="107728"/>
                  </a:cubicBezTo>
                  <a:lnTo>
                    <a:pt x="425119" y="126219"/>
                  </a:lnTo>
                  <a:lnTo>
                    <a:pt x="96457" y="376111"/>
                  </a:lnTo>
                  <a:lnTo>
                    <a:pt x="0" y="249250"/>
                  </a:lnTo>
                  <a:lnTo>
                    <a:pt x="32781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DC3C1CD-2213-43A1-B639-58BB4D08B4F5}"/>
                </a:ext>
              </a:extLst>
            </p:cNvPr>
            <p:cNvSpPr/>
            <p:nvPr/>
          </p:nvSpPr>
          <p:spPr>
            <a:xfrm>
              <a:off x="7146092" y="4218171"/>
              <a:ext cx="424227" cy="378547"/>
            </a:xfrm>
            <a:custGeom>
              <a:avLst/>
              <a:gdLst>
                <a:gd name="connsiteX0" fmla="*/ 98309 w 424227"/>
                <a:gd name="connsiteY0" fmla="*/ 0 h 378547"/>
                <a:gd name="connsiteX1" fmla="*/ 424227 w 424227"/>
                <a:gd name="connsiteY1" fmla="*/ 252579 h 378547"/>
                <a:gd name="connsiteX2" fmla="*/ 326606 w 424227"/>
                <a:gd name="connsiteY2" fmla="*/ 378547 h 378547"/>
                <a:gd name="connsiteX3" fmla="*/ 0 w 424227"/>
                <a:gd name="connsiteY3" fmla="*/ 125435 h 378547"/>
                <a:gd name="connsiteX4" fmla="*/ 25451 w 424227"/>
                <a:gd name="connsiteY4" fmla="*/ 97431 h 378547"/>
                <a:gd name="connsiteX5" fmla="*/ 98309 w 424227"/>
                <a:gd name="connsiteY5" fmla="*/ 0 h 37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227" h="378547">
                  <a:moveTo>
                    <a:pt x="98309" y="0"/>
                  </a:moveTo>
                  <a:lnTo>
                    <a:pt x="424227" y="252579"/>
                  </a:lnTo>
                  <a:lnTo>
                    <a:pt x="326606" y="378547"/>
                  </a:lnTo>
                  <a:lnTo>
                    <a:pt x="0" y="125435"/>
                  </a:lnTo>
                  <a:lnTo>
                    <a:pt x="25451" y="97431"/>
                  </a:lnTo>
                  <a:lnTo>
                    <a:pt x="9830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3CE006E-6321-4EB4-88A0-EF3ADD88B475}"/>
                </a:ext>
              </a:extLst>
            </p:cNvPr>
            <p:cNvSpPr/>
            <p:nvPr/>
          </p:nvSpPr>
          <p:spPr>
            <a:xfrm>
              <a:off x="4762667" y="4354075"/>
              <a:ext cx="405314" cy="404774"/>
            </a:xfrm>
            <a:custGeom>
              <a:avLst/>
              <a:gdLst>
                <a:gd name="connsiteX0" fmla="*/ 292759 w 405314"/>
                <a:gd name="connsiteY0" fmla="*/ 0 h 404774"/>
                <a:gd name="connsiteX1" fmla="*/ 347752 w 405314"/>
                <a:gd name="connsiteY1" fmla="*/ 60508 h 404774"/>
                <a:gd name="connsiteX2" fmla="*/ 405314 w 405314"/>
                <a:gd name="connsiteY2" fmla="*/ 112824 h 404774"/>
                <a:gd name="connsiteX3" fmla="*/ 112529 w 405314"/>
                <a:gd name="connsiteY3" fmla="*/ 404774 h 404774"/>
                <a:gd name="connsiteX4" fmla="*/ 0 w 405314"/>
                <a:gd name="connsiteY4" fmla="*/ 291923 h 404774"/>
                <a:gd name="connsiteX5" fmla="*/ 292759 w 405314"/>
                <a:gd name="connsiteY5" fmla="*/ 0 h 404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314" h="404774">
                  <a:moveTo>
                    <a:pt x="292759" y="0"/>
                  </a:moveTo>
                  <a:lnTo>
                    <a:pt x="347752" y="60508"/>
                  </a:lnTo>
                  <a:lnTo>
                    <a:pt x="405314" y="112824"/>
                  </a:lnTo>
                  <a:lnTo>
                    <a:pt x="112529" y="404774"/>
                  </a:lnTo>
                  <a:lnTo>
                    <a:pt x="0" y="291923"/>
                  </a:lnTo>
                  <a:lnTo>
                    <a:pt x="292759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FD04C80-F7FD-4363-8044-21E79F35F1D3}"/>
                </a:ext>
              </a:extLst>
            </p:cNvPr>
            <p:cNvSpPr/>
            <p:nvPr/>
          </p:nvSpPr>
          <p:spPr>
            <a:xfrm>
              <a:off x="7021380" y="4356716"/>
              <a:ext cx="404829" cy="405258"/>
            </a:xfrm>
            <a:custGeom>
              <a:avLst/>
              <a:gdLst>
                <a:gd name="connsiteX0" fmla="*/ 112797 w 404829"/>
                <a:gd name="connsiteY0" fmla="*/ 0 h 405258"/>
                <a:gd name="connsiteX1" fmla="*/ 404829 w 404829"/>
                <a:gd name="connsiteY1" fmla="*/ 292695 h 405258"/>
                <a:gd name="connsiteX2" fmla="*/ 292011 w 404829"/>
                <a:gd name="connsiteY2" fmla="*/ 405258 h 405258"/>
                <a:gd name="connsiteX3" fmla="*/ 0 w 404829"/>
                <a:gd name="connsiteY3" fmla="*/ 112584 h 405258"/>
                <a:gd name="connsiteX4" fmla="*/ 60203 w 404829"/>
                <a:gd name="connsiteY4" fmla="*/ 57867 h 405258"/>
                <a:gd name="connsiteX5" fmla="*/ 112797 w 404829"/>
                <a:gd name="connsiteY5" fmla="*/ 0 h 4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4829" h="405258">
                  <a:moveTo>
                    <a:pt x="112797" y="0"/>
                  </a:moveTo>
                  <a:lnTo>
                    <a:pt x="404829" y="292695"/>
                  </a:lnTo>
                  <a:lnTo>
                    <a:pt x="292011" y="405258"/>
                  </a:lnTo>
                  <a:lnTo>
                    <a:pt x="0" y="112584"/>
                  </a:lnTo>
                  <a:lnTo>
                    <a:pt x="60203" y="57867"/>
                  </a:lnTo>
                  <a:lnTo>
                    <a:pt x="11279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65139C-D698-4050-81A6-A8F1405DB962}"/>
                </a:ext>
              </a:extLst>
            </p:cNvPr>
            <p:cNvSpPr/>
            <p:nvPr/>
          </p:nvSpPr>
          <p:spPr>
            <a:xfrm>
              <a:off x="4922153" y="4477304"/>
              <a:ext cx="382557" cy="429603"/>
            </a:xfrm>
            <a:custGeom>
              <a:avLst/>
              <a:gdLst>
                <a:gd name="connsiteX0" fmla="*/ 257276 w 382557"/>
                <a:gd name="connsiteY0" fmla="*/ 0 h 429603"/>
                <a:gd name="connsiteX1" fmla="*/ 287247 w 382557"/>
                <a:gd name="connsiteY1" fmla="*/ 27239 h 429603"/>
                <a:gd name="connsiteX2" fmla="*/ 382557 w 382557"/>
                <a:gd name="connsiteY2" fmla="*/ 98510 h 429603"/>
                <a:gd name="connsiteX3" fmla="*/ 125967 w 382557"/>
                <a:gd name="connsiteY3" fmla="*/ 429603 h 429603"/>
                <a:gd name="connsiteX4" fmla="*/ 0 w 382557"/>
                <a:gd name="connsiteY4" fmla="*/ 331980 h 429603"/>
                <a:gd name="connsiteX5" fmla="*/ 257276 w 382557"/>
                <a:gd name="connsiteY5" fmla="*/ 0 h 42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2557" h="429603">
                  <a:moveTo>
                    <a:pt x="257276" y="0"/>
                  </a:moveTo>
                  <a:lnTo>
                    <a:pt x="287247" y="27239"/>
                  </a:lnTo>
                  <a:lnTo>
                    <a:pt x="382557" y="98510"/>
                  </a:lnTo>
                  <a:lnTo>
                    <a:pt x="125967" y="429603"/>
                  </a:lnTo>
                  <a:lnTo>
                    <a:pt x="0" y="331980"/>
                  </a:lnTo>
                  <a:lnTo>
                    <a:pt x="25727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A5951C3-C246-4F6E-B1EF-D04C82E9E817}"/>
                </a:ext>
              </a:extLst>
            </p:cNvPr>
            <p:cNvSpPr/>
            <p:nvPr/>
          </p:nvSpPr>
          <p:spPr>
            <a:xfrm>
              <a:off x="6875228" y="4487460"/>
              <a:ext cx="376166" cy="425091"/>
            </a:xfrm>
            <a:custGeom>
              <a:avLst/>
              <a:gdLst>
                <a:gd name="connsiteX0" fmla="*/ 126170 w 376166"/>
                <a:gd name="connsiteY0" fmla="*/ 0 h 425091"/>
                <a:gd name="connsiteX1" fmla="*/ 376166 w 376166"/>
                <a:gd name="connsiteY1" fmla="*/ 328596 h 425091"/>
                <a:gd name="connsiteX2" fmla="*/ 249333 w 376166"/>
                <a:gd name="connsiteY2" fmla="*/ 425091 h 425091"/>
                <a:gd name="connsiteX3" fmla="*/ 0 w 376166"/>
                <a:gd name="connsiteY3" fmla="*/ 97366 h 425091"/>
                <a:gd name="connsiteX4" fmla="*/ 73 w 376166"/>
                <a:gd name="connsiteY4" fmla="*/ 97321 h 425091"/>
                <a:gd name="connsiteX5" fmla="*/ 107374 w 376166"/>
                <a:gd name="connsiteY5" fmla="*/ 17083 h 425091"/>
                <a:gd name="connsiteX6" fmla="*/ 126170 w 376166"/>
                <a:gd name="connsiteY6" fmla="*/ 0 h 425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66" h="425091">
                  <a:moveTo>
                    <a:pt x="126170" y="0"/>
                  </a:moveTo>
                  <a:lnTo>
                    <a:pt x="376166" y="328596"/>
                  </a:lnTo>
                  <a:lnTo>
                    <a:pt x="249333" y="425091"/>
                  </a:lnTo>
                  <a:lnTo>
                    <a:pt x="0" y="97366"/>
                  </a:lnTo>
                  <a:lnTo>
                    <a:pt x="73" y="97321"/>
                  </a:lnTo>
                  <a:cubicBezTo>
                    <a:pt x="37149" y="72273"/>
                    <a:pt x="72955" y="45488"/>
                    <a:pt x="107374" y="17083"/>
                  </a:cubicBezTo>
                  <a:lnTo>
                    <a:pt x="126170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67D3F1F-9A10-4A9D-8355-FDBB65F797CA}"/>
                </a:ext>
              </a:extLst>
            </p:cNvPr>
            <p:cNvSpPr/>
            <p:nvPr/>
          </p:nvSpPr>
          <p:spPr>
            <a:xfrm>
              <a:off x="5116909" y="4591094"/>
              <a:ext cx="348222" cy="442465"/>
            </a:xfrm>
            <a:custGeom>
              <a:avLst/>
              <a:gdLst>
                <a:gd name="connsiteX0" fmla="*/ 210184 w 348222"/>
                <a:gd name="connsiteY0" fmla="*/ 0 h 442465"/>
                <a:gd name="connsiteX1" fmla="*/ 314713 w 348222"/>
                <a:gd name="connsiteY1" fmla="*/ 63503 h 442465"/>
                <a:gd name="connsiteX2" fmla="*/ 348222 w 348222"/>
                <a:gd name="connsiteY2" fmla="*/ 79645 h 442465"/>
                <a:gd name="connsiteX3" fmla="*/ 137872 w 348222"/>
                <a:gd name="connsiteY3" fmla="*/ 442465 h 442465"/>
                <a:gd name="connsiteX4" fmla="*/ 0 w 348222"/>
                <a:gd name="connsiteY4" fmla="*/ 362531 h 442465"/>
                <a:gd name="connsiteX5" fmla="*/ 210184 w 348222"/>
                <a:gd name="connsiteY5" fmla="*/ 0 h 44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222" h="442465">
                  <a:moveTo>
                    <a:pt x="210184" y="0"/>
                  </a:moveTo>
                  <a:lnTo>
                    <a:pt x="314713" y="63503"/>
                  </a:lnTo>
                  <a:lnTo>
                    <a:pt x="348222" y="79645"/>
                  </a:lnTo>
                  <a:lnTo>
                    <a:pt x="137872" y="442465"/>
                  </a:lnTo>
                  <a:lnTo>
                    <a:pt x="0" y="362531"/>
                  </a:lnTo>
                  <a:lnTo>
                    <a:pt x="2101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A0FE1D-5BC0-4A35-BE59-A01B91CE283E}"/>
                </a:ext>
              </a:extLst>
            </p:cNvPr>
            <p:cNvSpPr/>
            <p:nvPr/>
          </p:nvSpPr>
          <p:spPr>
            <a:xfrm>
              <a:off x="6720423" y="4594802"/>
              <a:ext cx="344160" cy="437072"/>
            </a:xfrm>
            <a:custGeom>
              <a:avLst/>
              <a:gdLst>
                <a:gd name="connsiteX0" fmla="*/ 138384 w 344160"/>
                <a:gd name="connsiteY0" fmla="*/ 0 h 437072"/>
                <a:gd name="connsiteX1" fmla="*/ 344160 w 344160"/>
                <a:gd name="connsiteY1" fmla="*/ 357584 h 437072"/>
                <a:gd name="connsiteX2" fmla="*/ 206031 w 344160"/>
                <a:gd name="connsiteY2" fmla="*/ 437072 h 437072"/>
                <a:gd name="connsiteX3" fmla="*/ 0 w 344160"/>
                <a:gd name="connsiteY3" fmla="*/ 79043 h 437072"/>
                <a:gd name="connsiteX4" fmla="*/ 39957 w 344160"/>
                <a:gd name="connsiteY4" fmla="*/ 59795 h 437072"/>
                <a:gd name="connsiteX5" fmla="*/ 138384 w 344160"/>
                <a:gd name="connsiteY5" fmla="*/ 0 h 43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4160" h="437072">
                  <a:moveTo>
                    <a:pt x="138384" y="0"/>
                  </a:moveTo>
                  <a:lnTo>
                    <a:pt x="344160" y="357584"/>
                  </a:lnTo>
                  <a:lnTo>
                    <a:pt x="206031" y="437072"/>
                  </a:lnTo>
                  <a:lnTo>
                    <a:pt x="0" y="79043"/>
                  </a:lnTo>
                  <a:lnTo>
                    <a:pt x="39957" y="59795"/>
                  </a:lnTo>
                  <a:lnTo>
                    <a:pt x="13838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508917-764D-43BB-B12F-3A905ED06BF8}"/>
                </a:ext>
              </a:extLst>
            </p:cNvPr>
            <p:cNvSpPr/>
            <p:nvPr/>
          </p:nvSpPr>
          <p:spPr>
            <a:xfrm>
              <a:off x="5321890" y="4679769"/>
              <a:ext cx="308877" cy="448947"/>
            </a:xfrm>
            <a:custGeom>
              <a:avLst/>
              <a:gdLst>
                <a:gd name="connsiteX0" fmla="*/ 161986 w 308877"/>
                <a:gd name="connsiteY0" fmla="*/ 0 h 448947"/>
                <a:gd name="connsiteX1" fmla="*/ 231572 w 308877"/>
                <a:gd name="connsiteY1" fmla="*/ 33521 h 448947"/>
                <a:gd name="connsiteX2" fmla="*/ 308877 w 308877"/>
                <a:gd name="connsiteY2" fmla="*/ 61815 h 448947"/>
                <a:gd name="connsiteX3" fmla="*/ 147035 w 308877"/>
                <a:gd name="connsiteY3" fmla="*/ 448947 h 448947"/>
                <a:gd name="connsiteX4" fmla="*/ 0 w 308877"/>
                <a:gd name="connsiteY4" fmla="*/ 387478 h 448947"/>
                <a:gd name="connsiteX5" fmla="*/ 161986 w 308877"/>
                <a:gd name="connsiteY5" fmla="*/ 0 h 448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877" h="448947">
                  <a:moveTo>
                    <a:pt x="161986" y="0"/>
                  </a:moveTo>
                  <a:lnTo>
                    <a:pt x="231572" y="33521"/>
                  </a:lnTo>
                  <a:lnTo>
                    <a:pt x="308877" y="61815"/>
                  </a:lnTo>
                  <a:lnTo>
                    <a:pt x="147035" y="448947"/>
                  </a:lnTo>
                  <a:lnTo>
                    <a:pt x="0" y="387478"/>
                  </a:lnTo>
                  <a:lnTo>
                    <a:pt x="16198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49E3914-7750-4E3B-8A87-C640C7651E68}"/>
                </a:ext>
              </a:extLst>
            </p:cNvPr>
            <p:cNvSpPr/>
            <p:nvPr/>
          </p:nvSpPr>
          <p:spPr>
            <a:xfrm>
              <a:off x="6548708" y="4685562"/>
              <a:ext cx="303853" cy="442823"/>
            </a:xfrm>
            <a:custGeom>
              <a:avLst/>
              <a:gdLst>
                <a:gd name="connsiteX0" fmla="*/ 147394 w 303853"/>
                <a:gd name="connsiteY0" fmla="*/ 0 h 442823"/>
                <a:gd name="connsiteX1" fmla="*/ 303853 w 303853"/>
                <a:gd name="connsiteY1" fmla="*/ 382486 h 442823"/>
                <a:gd name="connsiteX2" fmla="*/ 156350 w 303853"/>
                <a:gd name="connsiteY2" fmla="*/ 442823 h 442823"/>
                <a:gd name="connsiteX3" fmla="*/ 0 w 303853"/>
                <a:gd name="connsiteY3" fmla="*/ 60607 h 442823"/>
                <a:gd name="connsiteX4" fmla="*/ 89832 w 303853"/>
                <a:gd name="connsiteY4" fmla="*/ 27728 h 442823"/>
                <a:gd name="connsiteX5" fmla="*/ 147394 w 303853"/>
                <a:gd name="connsiteY5" fmla="*/ 0 h 442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3853" h="442823">
                  <a:moveTo>
                    <a:pt x="147394" y="0"/>
                  </a:moveTo>
                  <a:lnTo>
                    <a:pt x="303853" y="382486"/>
                  </a:lnTo>
                  <a:lnTo>
                    <a:pt x="156350" y="442823"/>
                  </a:lnTo>
                  <a:lnTo>
                    <a:pt x="0" y="60607"/>
                  </a:lnTo>
                  <a:lnTo>
                    <a:pt x="89832" y="27728"/>
                  </a:lnTo>
                  <a:lnTo>
                    <a:pt x="147394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4734C5E-DDFD-4101-BCE4-E7B152B4C35D}"/>
                </a:ext>
              </a:extLst>
            </p:cNvPr>
            <p:cNvSpPr/>
            <p:nvPr/>
          </p:nvSpPr>
          <p:spPr>
            <a:xfrm>
              <a:off x="5547503" y="4750877"/>
              <a:ext cx="262318" cy="446335"/>
            </a:xfrm>
            <a:custGeom>
              <a:avLst/>
              <a:gdLst>
                <a:gd name="connsiteX0" fmla="*/ 108655 w 262318"/>
                <a:gd name="connsiteY0" fmla="*/ 0 h 446335"/>
                <a:gd name="connsiteX1" fmla="*/ 134018 w 262318"/>
                <a:gd name="connsiteY1" fmla="*/ 9283 h 446335"/>
                <a:gd name="connsiteX2" fmla="*/ 262318 w 262318"/>
                <a:gd name="connsiteY2" fmla="*/ 42272 h 446335"/>
                <a:gd name="connsiteX3" fmla="*/ 153925 w 262318"/>
                <a:gd name="connsiteY3" fmla="*/ 446335 h 446335"/>
                <a:gd name="connsiteX4" fmla="*/ 0 w 262318"/>
                <a:gd name="connsiteY4" fmla="*/ 405042 h 446335"/>
                <a:gd name="connsiteX5" fmla="*/ 108655 w 262318"/>
                <a:gd name="connsiteY5" fmla="*/ 0 h 44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8" h="446335">
                  <a:moveTo>
                    <a:pt x="108655" y="0"/>
                  </a:moveTo>
                  <a:lnTo>
                    <a:pt x="134018" y="9283"/>
                  </a:lnTo>
                  <a:lnTo>
                    <a:pt x="262318" y="42272"/>
                  </a:lnTo>
                  <a:lnTo>
                    <a:pt x="153925" y="446335"/>
                  </a:lnTo>
                  <a:lnTo>
                    <a:pt x="0" y="405042"/>
                  </a:lnTo>
                  <a:lnTo>
                    <a:pt x="108655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EEB9CBD-6EDC-4505-8F9D-3E4E2BE0DD6B}"/>
                </a:ext>
              </a:extLst>
            </p:cNvPr>
            <p:cNvSpPr/>
            <p:nvPr/>
          </p:nvSpPr>
          <p:spPr>
            <a:xfrm>
              <a:off x="6375221" y="4753341"/>
              <a:ext cx="259453" cy="439442"/>
            </a:xfrm>
            <a:custGeom>
              <a:avLst/>
              <a:gdLst>
                <a:gd name="connsiteX0" fmla="*/ 153891 w 259453"/>
                <a:gd name="connsiteY0" fmla="*/ 0 h 439442"/>
                <a:gd name="connsiteX1" fmla="*/ 259453 w 259453"/>
                <a:gd name="connsiteY1" fmla="*/ 398648 h 439442"/>
                <a:gd name="connsiteX2" fmla="*/ 105395 w 259453"/>
                <a:gd name="connsiteY2" fmla="*/ 439442 h 439442"/>
                <a:gd name="connsiteX3" fmla="*/ 0 w 259453"/>
                <a:gd name="connsiteY3" fmla="*/ 41422 h 439442"/>
                <a:gd name="connsiteX4" fmla="*/ 1684 w 259453"/>
                <a:gd name="connsiteY4" fmla="*/ 41165 h 439442"/>
                <a:gd name="connsiteX5" fmla="*/ 135260 w 259453"/>
                <a:gd name="connsiteY5" fmla="*/ 6819 h 439442"/>
                <a:gd name="connsiteX6" fmla="*/ 153891 w 259453"/>
                <a:gd name="connsiteY6" fmla="*/ 0 h 43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453" h="439442">
                  <a:moveTo>
                    <a:pt x="153891" y="0"/>
                  </a:moveTo>
                  <a:lnTo>
                    <a:pt x="259453" y="398648"/>
                  </a:lnTo>
                  <a:lnTo>
                    <a:pt x="105395" y="439442"/>
                  </a:lnTo>
                  <a:lnTo>
                    <a:pt x="0" y="41422"/>
                  </a:lnTo>
                  <a:lnTo>
                    <a:pt x="1684" y="41165"/>
                  </a:lnTo>
                  <a:cubicBezTo>
                    <a:pt x="47051" y="31882"/>
                    <a:pt x="91616" y="20395"/>
                    <a:pt x="135260" y="6819"/>
                  </a:cubicBezTo>
                  <a:lnTo>
                    <a:pt x="15389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F252439-2D23-47B6-976E-C33DE24BE5DA}"/>
                </a:ext>
              </a:extLst>
            </p:cNvPr>
            <p:cNvSpPr/>
            <p:nvPr/>
          </p:nvSpPr>
          <p:spPr>
            <a:xfrm>
              <a:off x="5772785" y="4796586"/>
              <a:ext cx="213951" cy="436560"/>
            </a:xfrm>
            <a:custGeom>
              <a:avLst/>
              <a:gdLst>
                <a:gd name="connsiteX0" fmla="*/ 55937 w 213951"/>
                <a:gd name="connsiteY0" fmla="*/ 0 h 436560"/>
                <a:gd name="connsiteX1" fmla="*/ 180706 w 213951"/>
                <a:gd name="connsiteY1" fmla="*/ 19042 h 436560"/>
                <a:gd name="connsiteX2" fmla="*/ 213951 w 213951"/>
                <a:gd name="connsiteY2" fmla="*/ 20721 h 436560"/>
                <a:gd name="connsiteX3" fmla="*/ 157940 w 213951"/>
                <a:gd name="connsiteY3" fmla="*/ 436560 h 436560"/>
                <a:gd name="connsiteX4" fmla="*/ 0 w 213951"/>
                <a:gd name="connsiteY4" fmla="*/ 415286 h 436560"/>
                <a:gd name="connsiteX5" fmla="*/ 55937 w 213951"/>
                <a:gd name="connsiteY5" fmla="*/ 0 h 43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951" h="436560">
                  <a:moveTo>
                    <a:pt x="55937" y="0"/>
                  </a:moveTo>
                  <a:lnTo>
                    <a:pt x="180706" y="19042"/>
                  </a:lnTo>
                  <a:lnTo>
                    <a:pt x="213951" y="20721"/>
                  </a:lnTo>
                  <a:lnTo>
                    <a:pt x="157940" y="436560"/>
                  </a:lnTo>
                  <a:lnTo>
                    <a:pt x="0" y="415286"/>
                  </a:lnTo>
                  <a:lnTo>
                    <a:pt x="55937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75AEA79-1DE0-4D44-99A5-6AF5B89AF408}"/>
                </a:ext>
              </a:extLst>
            </p:cNvPr>
            <p:cNvSpPr/>
            <p:nvPr/>
          </p:nvSpPr>
          <p:spPr>
            <a:xfrm>
              <a:off x="6190191" y="4798857"/>
              <a:ext cx="209664" cy="429483"/>
            </a:xfrm>
            <a:custGeom>
              <a:avLst/>
              <a:gdLst>
                <a:gd name="connsiteX0" fmla="*/ 158206 w 209664"/>
                <a:gd name="connsiteY0" fmla="*/ 0 h 429483"/>
                <a:gd name="connsiteX1" fmla="*/ 209664 w 209664"/>
                <a:gd name="connsiteY1" fmla="*/ 409618 h 429483"/>
                <a:gd name="connsiteX2" fmla="*/ 51539 w 209664"/>
                <a:gd name="connsiteY2" fmla="*/ 429483 h 429483"/>
                <a:gd name="connsiteX3" fmla="*/ 0 w 209664"/>
                <a:gd name="connsiteY3" fmla="*/ 19211 h 429483"/>
                <a:gd name="connsiteX4" fmla="*/ 48320 w 209664"/>
                <a:gd name="connsiteY4" fmla="*/ 16771 h 429483"/>
                <a:gd name="connsiteX5" fmla="*/ 158206 w 209664"/>
                <a:gd name="connsiteY5" fmla="*/ 0 h 42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664" h="429483">
                  <a:moveTo>
                    <a:pt x="158206" y="0"/>
                  </a:moveTo>
                  <a:lnTo>
                    <a:pt x="209664" y="409618"/>
                  </a:lnTo>
                  <a:lnTo>
                    <a:pt x="51539" y="429483"/>
                  </a:lnTo>
                  <a:lnTo>
                    <a:pt x="0" y="19211"/>
                  </a:lnTo>
                  <a:lnTo>
                    <a:pt x="48320" y="16771"/>
                  </a:lnTo>
                  <a:lnTo>
                    <a:pt x="158206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D4ECD22-6A9E-4F37-A83F-28B357560B52}"/>
                </a:ext>
              </a:extLst>
            </p:cNvPr>
            <p:cNvSpPr/>
            <p:nvPr/>
          </p:nvSpPr>
          <p:spPr>
            <a:xfrm>
              <a:off x="6013668" y="4818667"/>
              <a:ext cx="159368" cy="420395"/>
            </a:xfrm>
            <a:custGeom>
              <a:avLst/>
              <a:gdLst>
                <a:gd name="connsiteX0" fmla="*/ 1 w 159368"/>
                <a:gd name="connsiteY0" fmla="*/ 0 h 420395"/>
                <a:gd name="connsiteX1" fmla="*/ 82333 w 159368"/>
                <a:gd name="connsiteY1" fmla="*/ 4157 h 420395"/>
                <a:gd name="connsiteX2" fmla="*/ 159368 w 159368"/>
                <a:gd name="connsiteY2" fmla="*/ 267 h 420395"/>
                <a:gd name="connsiteX3" fmla="*/ 159368 w 159368"/>
                <a:gd name="connsiteY3" fmla="*/ 420395 h 420395"/>
                <a:gd name="connsiteX4" fmla="*/ 0 w 159368"/>
                <a:gd name="connsiteY4" fmla="*/ 420394 h 420395"/>
                <a:gd name="connsiteX5" fmla="*/ 1 w 159368"/>
                <a:gd name="connsiteY5" fmla="*/ 0 h 42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368" h="420395">
                  <a:moveTo>
                    <a:pt x="1" y="0"/>
                  </a:moveTo>
                  <a:lnTo>
                    <a:pt x="82333" y="4157"/>
                  </a:lnTo>
                  <a:lnTo>
                    <a:pt x="159368" y="267"/>
                  </a:lnTo>
                  <a:lnTo>
                    <a:pt x="159368" y="420395"/>
                  </a:lnTo>
                  <a:lnTo>
                    <a:pt x="0" y="420394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FA15352-39F5-4067-889F-FDAE1AD2B0A6}"/>
              </a:ext>
            </a:extLst>
          </p:cNvPr>
          <p:cNvGrpSpPr/>
          <p:nvPr/>
        </p:nvGrpSpPr>
        <p:grpSpPr>
          <a:xfrm rot="6291444">
            <a:off x="2742982" y="3104059"/>
            <a:ext cx="1292852" cy="1292852"/>
            <a:chOff x="4626679" y="1959679"/>
            <a:chExt cx="2938643" cy="2938643"/>
          </a:xfrm>
          <a:effectLst>
            <a:glow rad="635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FF6D4BA-BAC6-46D6-A097-EC4818056A0C}"/>
                </a:ext>
              </a:extLst>
            </p:cNvPr>
            <p:cNvSpPr/>
            <p:nvPr/>
          </p:nvSpPr>
          <p:spPr>
            <a:xfrm>
              <a:off x="4626679" y="1959679"/>
              <a:ext cx="2938643" cy="2938643"/>
            </a:xfrm>
            <a:prstGeom prst="ellipse">
              <a:avLst/>
            </a:prstGeom>
            <a:noFill/>
            <a:ln w="1587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C1A796B-A85A-40F7-8537-6B22E5958F03}"/>
                </a:ext>
              </a:extLst>
            </p:cNvPr>
            <p:cNvGrpSpPr/>
            <p:nvPr/>
          </p:nvGrpSpPr>
          <p:grpSpPr>
            <a:xfrm>
              <a:off x="4768744" y="1995379"/>
              <a:ext cx="1366697" cy="1035276"/>
              <a:chOff x="4717539" y="1966119"/>
              <a:chExt cx="1366697" cy="1035276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4E9B4DC-9734-4985-B909-FAE358FD803C}"/>
                  </a:ext>
                </a:extLst>
              </p:cNvPr>
              <p:cNvSpPr/>
              <p:nvPr/>
            </p:nvSpPr>
            <p:spPr>
              <a:xfrm>
                <a:off x="5204087" y="2238370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DEDC3FB7-6B21-4D45-B203-FA17D574AD0D}"/>
                  </a:ext>
                </a:extLst>
              </p:cNvPr>
              <p:cNvSpPr/>
              <p:nvPr/>
            </p:nvSpPr>
            <p:spPr>
              <a:xfrm>
                <a:off x="5532121" y="205869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5A1FB3B9-36D7-462B-B411-D0F793FB136B}"/>
                  </a:ext>
                </a:extLst>
              </p:cNvPr>
              <p:cNvSpPr/>
              <p:nvPr/>
            </p:nvSpPr>
            <p:spPr>
              <a:xfrm>
                <a:off x="4942220" y="2492853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F988DE3-00C7-4D56-BD8E-B8C7A31D0C92}"/>
                  </a:ext>
                </a:extLst>
              </p:cNvPr>
              <p:cNvSpPr/>
              <p:nvPr/>
            </p:nvSpPr>
            <p:spPr>
              <a:xfrm>
                <a:off x="5974345" y="196611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4045F52-7BE0-457D-A3EE-67F7C3AB6380}"/>
                  </a:ext>
                </a:extLst>
              </p:cNvPr>
              <p:cNvSpPr/>
              <p:nvPr/>
            </p:nvSpPr>
            <p:spPr>
              <a:xfrm>
                <a:off x="4717539" y="2891504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B742BAE-033C-486A-9C6C-8BD5E3BA75AF}"/>
                  </a:ext>
                </a:extLst>
              </p:cNvPr>
              <p:cNvSpPr/>
              <p:nvPr/>
            </p:nvSpPr>
            <p:spPr>
              <a:xfrm>
                <a:off x="4832758" y="2725873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7E905DEE-BFAF-4BAF-8D19-362230F79E3F}"/>
                  </a:ext>
                </a:extLst>
              </p:cNvPr>
              <p:cNvSpPr/>
              <p:nvPr/>
            </p:nvSpPr>
            <p:spPr>
              <a:xfrm>
                <a:off x="5085782" y="2402847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65B61E8-804F-4FF0-870D-A238B7207328}"/>
                  </a:ext>
                </a:extLst>
              </p:cNvPr>
              <p:cNvSpPr/>
              <p:nvPr/>
            </p:nvSpPr>
            <p:spPr>
              <a:xfrm>
                <a:off x="5387529" y="2170414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C3E2CF7-EBB9-4C68-B405-A31E0EAAB68A}"/>
                  </a:ext>
                </a:extLst>
              </p:cNvPr>
              <p:cNvSpPr/>
              <p:nvPr/>
            </p:nvSpPr>
            <p:spPr>
              <a:xfrm>
                <a:off x="5792143" y="2025511"/>
                <a:ext cx="49860" cy="4986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6261DD2-2388-4DB1-8259-3DE98EE6BA09}"/>
                </a:ext>
              </a:extLst>
            </p:cNvPr>
            <p:cNvGrpSpPr/>
            <p:nvPr/>
          </p:nvGrpSpPr>
          <p:grpSpPr>
            <a:xfrm>
              <a:off x="7024812" y="3628456"/>
              <a:ext cx="468322" cy="790182"/>
              <a:chOff x="7061387" y="3665031"/>
              <a:chExt cx="468322" cy="790182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E56A15A-C280-4DED-A53D-9761126D2913}"/>
                  </a:ext>
                </a:extLst>
              </p:cNvPr>
              <p:cNvSpPr/>
              <p:nvPr/>
            </p:nvSpPr>
            <p:spPr>
              <a:xfrm>
                <a:off x="7347505" y="3898159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8D66F50-C945-4AAF-9940-DD91CC38E45F}"/>
                  </a:ext>
                </a:extLst>
              </p:cNvPr>
              <p:cNvSpPr/>
              <p:nvPr/>
            </p:nvSpPr>
            <p:spPr>
              <a:xfrm>
                <a:off x="7419818" y="3665031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0A607D9-6C3B-4228-B5CC-9AF22D9C1E90}"/>
                  </a:ext>
                </a:extLst>
              </p:cNvPr>
              <p:cNvSpPr/>
              <p:nvPr/>
            </p:nvSpPr>
            <p:spPr>
              <a:xfrm>
                <a:off x="7238874" y="4122865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99A254E-6FE5-4643-A40B-5DA8DC2A69EC}"/>
                  </a:ext>
                </a:extLst>
              </p:cNvPr>
              <p:cNvSpPr/>
              <p:nvPr/>
            </p:nvSpPr>
            <p:spPr>
              <a:xfrm>
                <a:off x="7233581" y="4134937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A623DA4-A3C7-4B5A-9397-D165EF0F6ED3}"/>
                  </a:ext>
                </a:extLst>
              </p:cNvPr>
              <p:cNvSpPr/>
              <p:nvPr/>
            </p:nvSpPr>
            <p:spPr>
              <a:xfrm>
                <a:off x="7061387" y="4345322"/>
                <a:ext cx="109891" cy="109891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58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14E908-DC07-419D-9A8D-7B985DF490F3}"/>
              </a:ext>
            </a:extLst>
          </p:cNvPr>
          <p:cNvGrpSpPr/>
          <p:nvPr/>
        </p:nvGrpSpPr>
        <p:grpSpPr>
          <a:xfrm rot="6299710">
            <a:off x="1114091" y="1491497"/>
            <a:ext cx="4517977" cy="4517977"/>
            <a:chOff x="4440936" y="1773936"/>
            <a:chExt cx="3310128" cy="3310128"/>
          </a:xfrm>
          <a:effectLst>
            <a:glow rad="1016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2A64F09-A59F-4DFB-A4BE-C9F25689634A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BB3F79BA-83E2-41FD-B48E-43403100CD5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id="{F9F9D753-CEEE-4C26-82A1-019D36F444C0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c 122">
              <a:extLst>
                <a:ext uri="{FF2B5EF4-FFF2-40B4-BE49-F238E27FC236}">
                  <a16:creationId xmlns:a16="http://schemas.microsoft.com/office/drawing/2014/main" id="{D2EB225F-B27A-4136-A35A-F35C785F7147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152400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225AB5B5-6731-40DC-90C7-925D838549F8}"/>
              </a:ext>
            </a:extLst>
          </p:cNvPr>
          <p:cNvSpPr txBox="1"/>
          <p:nvPr/>
        </p:nvSpPr>
        <p:spPr>
          <a:xfrm>
            <a:off x="5635469" y="3171814"/>
            <a:ext cx="6580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63500">
                    <a:srgbClr val="5B9BD5">
                      <a:satMod val="175000"/>
                      <a:alpha val="40000"/>
                    </a:srgbClr>
                  </a:glow>
                </a:effectLst>
                <a:uLnTx/>
                <a:uFillTx/>
              </a:rPr>
              <a:t>THANKS FOR WATHCHING !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F2BD9F7C-3726-4503-95D9-ACA5FE1F4F96}"/>
              </a:ext>
            </a:extLst>
          </p:cNvPr>
          <p:cNvSpPr/>
          <p:nvPr/>
        </p:nvSpPr>
        <p:spPr>
          <a:xfrm>
            <a:off x="2971119" y="3321892"/>
            <a:ext cx="871053" cy="871053"/>
          </a:xfrm>
          <a:prstGeom prst="ellipse">
            <a:avLst/>
          </a:prstGeom>
          <a:noFill/>
          <a:ln w="15875">
            <a:solidFill>
              <a:schemeClr val="accent5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56515A-1E86-4866-AD83-F6EDF910F34D}"/>
              </a:ext>
            </a:extLst>
          </p:cNvPr>
          <p:cNvGrpSpPr/>
          <p:nvPr/>
        </p:nvGrpSpPr>
        <p:grpSpPr>
          <a:xfrm>
            <a:off x="-10035608" y="560245"/>
            <a:ext cx="22505609" cy="663117"/>
            <a:chOff x="-3210580" y="576235"/>
            <a:chExt cx="22505609" cy="760471"/>
          </a:xfrm>
          <a:effectLst>
            <a:glow rad="63500">
              <a:srgbClr val="00B0F0">
                <a:alpha val="28000"/>
              </a:srgbClr>
            </a:glow>
          </a:effectLst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7BDE712A-BB8E-402D-8265-B2A0DAC8FB58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B0C20666-1A7F-480B-A314-F14B23387332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34D9B137-075B-43D9-9871-41C0DAAC7F7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96" name="Straight Connector 295">
                    <a:extLst>
                      <a:ext uri="{FF2B5EF4-FFF2-40B4-BE49-F238E27FC236}">
                        <a16:creationId xmlns:a16="http://schemas.microsoft.com/office/drawing/2014/main" id="{695B8911-4FD3-4DE3-832A-C992C05C620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" name="Straight Connector 296">
                    <a:extLst>
                      <a:ext uri="{FF2B5EF4-FFF2-40B4-BE49-F238E27FC236}">
                        <a16:creationId xmlns:a16="http://schemas.microsoft.com/office/drawing/2014/main" id="{A3F89D27-9812-4965-AF57-88D4658D86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Connector 297">
                    <a:extLst>
                      <a:ext uri="{FF2B5EF4-FFF2-40B4-BE49-F238E27FC236}">
                        <a16:creationId xmlns:a16="http://schemas.microsoft.com/office/drawing/2014/main" id="{2B501D80-B462-4A13-AB88-E83373003F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Connector 298">
                    <a:extLst>
                      <a:ext uri="{FF2B5EF4-FFF2-40B4-BE49-F238E27FC236}">
                        <a16:creationId xmlns:a16="http://schemas.microsoft.com/office/drawing/2014/main" id="{3D4F4062-B114-42A3-8C57-88F3A7BD4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BA80B2F1-49D4-4068-BC0F-E943035DFD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1DBC24D7-C0C0-43DC-AA7D-F664FB3CF9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Straight Connector 301">
                    <a:extLst>
                      <a:ext uri="{FF2B5EF4-FFF2-40B4-BE49-F238E27FC236}">
                        <a16:creationId xmlns:a16="http://schemas.microsoft.com/office/drawing/2014/main" id="{DEFA7598-3C66-466D-AFDF-8050AD7BC30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864A771C-912E-477A-83A0-F804764094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D87CA93A-7B4A-4029-8BA2-F121E0A22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7C28069-1155-4538-B2AA-15AC62A110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" name="Straight Connector 291">
                    <a:extLst>
                      <a:ext uri="{FF2B5EF4-FFF2-40B4-BE49-F238E27FC236}">
                        <a16:creationId xmlns:a16="http://schemas.microsoft.com/office/drawing/2014/main" id="{927DA611-82AA-41F1-ADC7-F8C723E031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" name="Straight Connector 292">
                    <a:extLst>
                      <a:ext uri="{FF2B5EF4-FFF2-40B4-BE49-F238E27FC236}">
                        <a16:creationId xmlns:a16="http://schemas.microsoft.com/office/drawing/2014/main" id="{4738A757-4DBF-446A-A886-556F646BFD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" name="Straight Connector 293">
                    <a:extLst>
                      <a:ext uri="{FF2B5EF4-FFF2-40B4-BE49-F238E27FC236}">
                        <a16:creationId xmlns:a16="http://schemas.microsoft.com/office/drawing/2014/main" id="{60C7572F-1096-4260-98C5-E0C48770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" name="Straight Connector 294">
                    <a:extLst>
                      <a:ext uri="{FF2B5EF4-FFF2-40B4-BE49-F238E27FC236}">
                        <a16:creationId xmlns:a16="http://schemas.microsoft.com/office/drawing/2014/main" id="{8E6F29EE-012D-4855-9DDB-D0141FEFFE2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A1A63FDB-1F7E-47AD-BE46-5BF30C076B2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84" name="Straight Connector 283">
                    <a:extLst>
                      <a:ext uri="{FF2B5EF4-FFF2-40B4-BE49-F238E27FC236}">
                        <a16:creationId xmlns:a16="http://schemas.microsoft.com/office/drawing/2014/main" id="{E215C65F-06CF-440F-A90C-7AFAF71D65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" name="Straight Connector 284">
                    <a:extLst>
                      <a:ext uri="{FF2B5EF4-FFF2-40B4-BE49-F238E27FC236}">
                        <a16:creationId xmlns:a16="http://schemas.microsoft.com/office/drawing/2014/main" id="{C18B26DA-BF11-4822-88CF-FF01B5EDEC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Straight Connector 285">
                    <a:extLst>
                      <a:ext uri="{FF2B5EF4-FFF2-40B4-BE49-F238E27FC236}">
                        <a16:creationId xmlns:a16="http://schemas.microsoft.com/office/drawing/2014/main" id="{11296EB4-4B17-48CC-ACB0-43AE301BC0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Straight Connector 286">
                    <a:extLst>
                      <a:ext uri="{FF2B5EF4-FFF2-40B4-BE49-F238E27FC236}">
                        <a16:creationId xmlns:a16="http://schemas.microsoft.com/office/drawing/2014/main" id="{63B9DC49-216E-44D2-9F2C-D6C3E4073F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" name="Straight Connector 287">
                    <a:extLst>
                      <a:ext uri="{FF2B5EF4-FFF2-40B4-BE49-F238E27FC236}">
                        <a16:creationId xmlns:a16="http://schemas.microsoft.com/office/drawing/2014/main" id="{32B061F9-D8D1-455E-BEB2-C93337E740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" name="Straight Connector 288">
                    <a:extLst>
                      <a:ext uri="{FF2B5EF4-FFF2-40B4-BE49-F238E27FC236}">
                        <a16:creationId xmlns:a16="http://schemas.microsoft.com/office/drawing/2014/main" id="{91107E9E-2B53-40B2-BC31-8183BA665CF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8" name="Group 277">
                  <a:extLst>
                    <a:ext uri="{FF2B5EF4-FFF2-40B4-BE49-F238E27FC236}">
                      <a16:creationId xmlns:a16="http://schemas.microsoft.com/office/drawing/2014/main" id="{DAB8E79E-C195-4ECB-82D0-38E7056DC8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79" name="Straight Connector 278">
                    <a:extLst>
                      <a:ext uri="{FF2B5EF4-FFF2-40B4-BE49-F238E27FC236}">
                        <a16:creationId xmlns:a16="http://schemas.microsoft.com/office/drawing/2014/main" id="{479FD07E-C0DA-49BA-9B48-A21E2F3604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Straight Connector 279">
                    <a:extLst>
                      <a:ext uri="{FF2B5EF4-FFF2-40B4-BE49-F238E27FC236}">
                        <a16:creationId xmlns:a16="http://schemas.microsoft.com/office/drawing/2014/main" id="{4E5885DF-7F9C-47C0-9CB7-B6DBDDB0B8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" name="Straight Connector 280">
                    <a:extLst>
                      <a:ext uri="{FF2B5EF4-FFF2-40B4-BE49-F238E27FC236}">
                        <a16:creationId xmlns:a16="http://schemas.microsoft.com/office/drawing/2014/main" id="{3705799D-92CE-418F-8E85-996364334C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6B35FC3B-2226-4B70-8362-6DF111C1FD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8047CD98-57EC-4923-BFF1-B5634376A7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8300DC1-B224-4354-AA38-D25979C6178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1C806DEC-22B8-4F51-BF5D-FBED67C91FF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68" name="Straight Connector 267">
                    <a:extLst>
                      <a:ext uri="{FF2B5EF4-FFF2-40B4-BE49-F238E27FC236}">
                        <a16:creationId xmlns:a16="http://schemas.microsoft.com/office/drawing/2014/main" id="{2778D352-43A4-4074-B446-0222A00933A6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" name="Straight Connector 268">
                    <a:extLst>
                      <a:ext uri="{FF2B5EF4-FFF2-40B4-BE49-F238E27FC236}">
                        <a16:creationId xmlns:a16="http://schemas.microsoft.com/office/drawing/2014/main" id="{E2FD75F4-D11C-456D-9021-35A41617E8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" name="Straight Connector 269">
                    <a:extLst>
                      <a:ext uri="{FF2B5EF4-FFF2-40B4-BE49-F238E27FC236}">
                        <a16:creationId xmlns:a16="http://schemas.microsoft.com/office/drawing/2014/main" id="{3AABCA91-C398-43CA-83A3-DF14C6AA3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" name="Straight Connector 270">
                    <a:extLst>
                      <a:ext uri="{FF2B5EF4-FFF2-40B4-BE49-F238E27FC236}">
                        <a16:creationId xmlns:a16="http://schemas.microsoft.com/office/drawing/2014/main" id="{F1F9A42D-70AD-4206-A78F-DD158C9AE1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Straight Connector 271">
                    <a:extLst>
                      <a:ext uri="{FF2B5EF4-FFF2-40B4-BE49-F238E27FC236}">
                        <a16:creationId xmlns:a16="http://schemas.microsoft.com/office/drawing/2014/main" id="{9CBC9AF7-5BAC-4992-BDE3-DD52DC3E5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Straight Connector 272">
                    <a:extLst>
                      <a:ext uri="{FF2B5EF4-FFF2-40B4-BE49-F238E27FC236}">
                        <a16:creationId xmlns:a16="http://schemas.microsoft.com/office/drawing/2014/main" id="{9FA3EFE8-801C-47E4-9407-F2195005E5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" name="Straight Connector 273">
                    <a:extLst>
                      <a:ext uri="{FF2B5EF4-FFF2-40B4-BE49-F238E27FC236}">
                        <a16:creationId xmlns:a16="http://schemas.microsoft.com/office/drawing/2014/main" id="{57FDFCFF-BAA3-475E-B896-D751172272FB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1F1571C6-3A64-4A5D-BC6A-28FC8096AA65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AA9C429-F8DA-4D65-990E-A4EC841FFF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60098FF0-BA92-4BCC-8BE8-C60F7EE1E8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46F187A9-B104-4269-B64D-4EF898E8D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Straight Connector 264">
                    <a:extLst>
                      <a:ext uri="{FF2B5EF4-FFF2-40B4-BE49-F238E27FC236}">
                        <a16:creationId xmlns:a16="http://schemas.microsoft.com/office/drawing/2014/main" id="{7FD1B2CA-C92B-4002-B0DE-71DF58EC31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Straight Connector 265">
                    <a:extLst>
                      <a:ext uri="{FF2B5EF4-FFF2-40B4-BE49-F238E27FC236}">
                        <a16:creationId xmlns:a16="http://schemas.microsoft.com/office/drawing/2014/main" id="{83781C60-4418-4D82-ADC9-62E87B550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" name="Straight Connector 266">
                    <a:extLst>
                      <a:ext uri="{FF2B5EF4-FFF2-40B4-BE49-F238E27FC236}">
                        <a16:creationId xmlns:a16="http://schemas.microsoft.com/office/drawing/2014/main" id="{4AAFC544-7A17-4CD3-9FAA-840C04FB662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8239CBAC-A173-441A-86E2-5CBF0CD03CF4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4C24AB9-0E3C-4ECF-B178-D45FC919C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74F61CF0-983F-48C6-AA5F-99D36E50B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4B29F47C-D675-4A90-B0D5-80EDD1C289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54DEE2D2-3EEC-4126-A443-3B1CFC8324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8ABDF35C-3E70-450C-9FF8-F416E9A0B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AC39BE4B-361A-4529-9496-79D777BD7AC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C9A61156-8073-4AC3-B013-3DB3B1FCF70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903B7B10-EBAF-4C01-96A5-F20B7AD0C2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E493E040-004C-40F0-9F50-E73615F654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72DBE1E3-1738-422C-84D0-229F1A8CE1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E3A14555-5CA0-4A73-A984-A67009FEC3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83C10AC2-73DB-47CE-8488-3BA3C12040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5A1407B7-E7F0-4DB6-A9B3-E83E9F31F1DF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C6DFF931-07A8-4CBA-B618-887ACB2B49FA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40" name="Straight Connector 239">
                    <a:extLst>
                      <a:ext uri="{FF2B5EF4-FFF2-40B4-BE49-F238E27FC236}">
                        <a16:creationId xmlns:a16="http://schemas.microsoft.com/office/drawing/2014/main" id="{69055C8A-0B1A-47C7-8AF9-E1AAA23E82C9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C29991B0-0FDD-4809-A8DB-043E013D27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152AF1A6-2CDB-4C2B-BCB0-1D0213A43B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520ABDC7-94CC-43F4-A416-F0B7F5250E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67FD0938-BD35-4097-BD30-0F0FD87B70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6240A9B3-A968-46E7-AE9A-14859F461E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2113920F-3A5E-47E0-A259-07D3B053856C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0" name="Group 219">
                  <a:extLst>
                    <a:ext uri="{FF2B5EF4-FFF2-40B4-BE49-F238E27FC236}">
                      <a16:creationId xmlns:a16="http://schemas.microsoft.com/office/drawing/2014/main" id="{6AD649D4-F805-4D09-B62C-42B9F4CB4EFF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9F217627-946F-424F-8C5D-B8F6137DD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CDC7CA42-2C34-43A7-ACD3-FDDE57AE2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0B4FF5EF-38F9-4225-893B-5290304FC7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Straight Connector 236">
                    <a:extLst>
                      <a:ext uri="{FF2B5EF4-FFF2-40B4-BE49-F238E27FC236}">
                        <a16:creationId xmlns:a16="http://schemas.microsoft.com/office/drawing/2014/main" id="{AEF2A622-677A-4B3D-8D71-C8EEF466C3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35566D83-D281-4772-9F34-614C60B6A2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A0D55202-5F07-4A38-BAE4-0D626803DC2F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C88F6018-F125-4ADE-8F15-702C13770C7D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7279B105-63DF-41E4-A69C-7E2A37C55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E38CFED8-D103-410A-8B1A-C129A69DC8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CE005692-5540-4147-AFC4-41EA79E2E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9BA3F3E9-C2CD-405A-B7A5-A965747EC6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8119289F-C4C3-43F7-88AD-1456F40B85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DE10C41D-C826-40E5-9DD0-F91DD3F17A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DAF49BF2-688C-4BAB-B2ED-1542BB8089B5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6D7B02D8-3C21-42DE-84C6-ECD1EC5BA9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966D3477-069C-4608-9B48-416357F8A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CD03960C-8D02-4140-87E6-1F54B17E8F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8568D2D3-098D-470B-B2BF-CD967A080A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36F796D3-3515-4DCE-B283-683073C52C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2BA70699-73FA-46F7-8DB3-2FC01164D2C3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4DFA8EE5-5C30-44CA-871E-75177CAF0475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8" name="Group 187">
                  <a:extLst>
                    <a:ext uri="{FF2B5EF4-FFF2-40B4-BE49-F238E27FC236}">
                      <a16:creationId xmlns:a16="http://schemas.microsoft.com/office/drawing/2014/main" id="{5A2CD09F-923F-496D-8296-F17770BEDB7D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9" name="Straight Connector 208">
                    <a:extLst>
                      <a:ext uri="{FF2B5EF4-FFF2-40B4-BE49-F238E27FC236}">
                        <a16:creationId xmlns:a16="http://schemas.microsoft.com/office/drawing/2014/main" id="{724111C6-741A-4BA4-9A1A-3DC7277DFAA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>
                    <a:extLst>
                      <a:ext uri="{FF2B5EF4-FFF2-40B4-BE49-F238E27FC236}">
                        <a16:creationId xmlns:a16="http://schemas.microsoft.com/office/drawing/2014/main" id="{DA531C27-349C-4EFC-91D9-7B11FEF224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Straight Connector 210">
                    <a:extLst>
                      <a:ext uri="{FF2B5EF4-FFF2-40B4-BE49-F238E27FC236}">
                        <a16:creationId xmlns:a16="http://schemas.microsoft.com/office/drawing/2014/main" id="{B2D40F15-F9AD-45C9-8A10-AAC3384F15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Straight Connector 211">
                    <a:extLst>
                      <a:ext uri="{FF2B5EF4-FFF2-40B4-BE49-F238E27FC236}">
                        <a16:creationId xmlns:a16="http://schemas.microsoft.com/office/drawing/2014/main" id="{DF8B8A3F-8C01-4358-B0AE-9C6E4A16EE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ED52A334-2034-47A8-A702-EFE0F19B82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F6E0004A-137A-4F80-817B-2AF7B42D7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88E70768-DD1C-48D7-82F5-DE1AF45F7CD5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971C124E-2CDA-4AA8-88CD-4DF91461266D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B3F49F84-877B-43C8-98D0-8108ED273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F8C16B41-9DEE-445D-B04B-66BF447787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3CE790AC-CFC1-4CEE-A00F-18CC636D58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59940E07-2726-4AC7-88FE-A49F0ADB7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49CF3573-315A-42D0-9CBA-28862CB3113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F1F395EB-499A-49DE-928D-99F3CE4F16A0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313EC0A2-9926-4CF4-80E1-91EA796B5A37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410692A0-2A68-4E97-8F78-68524D42C3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00C426DD-073C-4F08-878E-EFAD492E75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469FCBD5-FF75-47DF-A658-78C8B17BAF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A6A31B23-E4CD-45A6-B765-F4E6E6425F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DB2144B5-3150-4807-AA93-A4E8487D60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896D3441-5D2D-4A29-89BE-AE8EB56B30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A7B40386-4F4A-4A5F-936D-FC5D1F039046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BC81D0AC-8AF5-4414-AB3F-9CE8E775EB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F3D488AA-60CD-4E2B-BF9B-83F3B8E5A4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B8CBC60C-2045-42F1-ABD9-847F5BEA9F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B5C87427-E1FD-49C2-90FF-D5F5AEAECD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E45DD001-D7EE-4144-93D1-18B55928AB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BB859177-084E-4A28-A761-5244350DCC3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60" name="Group 159">
                  <a:extLst>
                    <a:ext uri="{FF2B5EF4-FFF2-40B4-BE49-F238E27FC236}">
                      <a16:creationId xmlns:a16="http://schemas.microsoft.com/office/drawing/2014/main" id="{BD6AA71B-1314-49F5-AB90-18420A186886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81" name="Straight Connector 180">
                    <a:extLst>
                      <a:ext uri="{FF2B5EF4-FFF2-40B4-BE49-F238E27FC236}">
                        <a16:creationId xmlns:a16="http://schemas.microsoft.com/office/drawing/2014/main" id="{FAB354AE-8A64-4A72-AE01-292CC5B839B7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0229F729-03AC-4A6D-9E27-71CB9143FD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1614C249-9B65-40F5-988D-162BF67EF6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:a16="http://schemas.microsoft.com/office/drawing/2014/main" id="{9FB61D6D-B01B-4EF9-B34A-955A851785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0212BA12-3A12-4E87-8E89-D80075597B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7ED9F23E-DF48-4738-848A-2BB79BA26F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78855DCF-C066-48A7-9105-02B2F1172311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747EFB99-EEBA-4939-88AC-135A8B30BF69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2109A476-642B-4ACE-9D14-BA1A292C25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BAC61A0A-B400-4737-A376-9CD48CF15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010EFEA8-6EE6-4F2F-BB6B-5EF49EEB5B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:a16="http://schemas.microsoft.com/office/drawing/2014/main" id="{3B103F51-DC9F-41F5-B46F-BE191497E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>
                    <a:extLst>
                      <a:ext uri="{FF2B5EF4-FFF2-40B4-BE49-F238E27FC236}">
                        <a16:creationId xmlns:a16="http://schemas.microsoft.com/office/drawing/2014/main" id="{96A886E0-C1E9-4D8F-AF7E-497DFA572C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Straight Connector 179">
                    <a:extLst>
                      <a:ext uri="{FF2B5EF4-FFF2-40B4-BE49-F238E27FC236}">
                        <a16:creationId xmlns:a16="http://schemas.microsoft.com/office/drawing/2014/main" id="{D2623020-E74C-4CF1-BCB0-9D030C26776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992E345F-4628-4E1D-8785-387E4ECBC715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14442338-45D2-436B-B56F-9823ED225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46367A48-A990-46FB-986A-9F4088145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59BB687D-59F3-4C11-A26C-5B3850A36A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E7D3A814-03EF-4CF6-9357-9174D23B9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35A8CD28-1DD0-4BDE-9B8B-0A41464338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81DE6C3E-738E-4B97-96CB-DFD0E44B01F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531A7CA6-21DC-4D3B-B87B-9E70B1490492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6BA212B2-44A4-4C2D-AEF0-1F7B51F393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380AEAE3-EAE9-425C-8686-E4CD93106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54C4CE3B-23AE-4BAC-9BD4-B4C78F9839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1E20F080-3D1E-4338-9A0F-297184CD8C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B040D0AD-08E4-4456-AD8E-DB702F24D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A01DD93-1208-48D8-B8C9-E2A9C40F4C5C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926946D-46EB-4F4A-A79F-C42F5165C6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2382AAF1-B1DC-4AA7-B8F8-77FC94A24EBE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E55870CA-F164-4580-9DF1-3BF1876BE6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F228EFCA-E850-4B84-ACC6-AE3BF7BDC7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1E01865F-793D-48B0-8748-E523A2B5B7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99595F54-6AD1-4292-9473-E2267A3848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7286D6F3-FED5-438E-B74F-98B30CEE64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14EB9861-375F-4650-91C5-4A62B5F064A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4B9EBCD1-1468-4866-8084-D8066ED27EC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A7E8C324-F8DB-44CF-A4D4-872DFBC1FC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98C0919E-88C5-43D4-B6A7-6DD96BB48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714AF5C8-AAD7-4C8D-839B-692C08B674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DC5E8887-AB00-4BB2-B22D-3AF3CB9951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27302259-068C-409F-803A-61671B653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ABA1AE7D-FA45-47BC-BB00-44B8EF8B20E6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2801F97E-647E-4A1C-9103-1CF491B064C8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76D093E2-4261-457B-ABB0-E1817F253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31327722-5A51-429B-8E0B-4647FA681F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446DD05-312D-4FAB-BB6F-ADEEFE12DD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CA7ECAE9-2DB3-4AFF-8715-723A414D9E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B0BE405-EA80-4EF4-B078-14CDEA4DC7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4C013F0-C2D1-4F5D-8989-1633C3F96C5B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5" name="Group 134">
                  <a:extLst>
                    <a:ext uri="{FF2B5EF4-FFF2-40B4-BE49-F238E27FC236}">
                      <a16:creationId xmlns:a16="http://schemas.microsoft.com/office/drawing/2014/main" id="{3BE2FF94-A4CF-485B-9CC6-AAC5168A77E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8348EC72-2E67-4D57-ADEB-98ACA746B0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5D8258A8-C1FF-4EBE-A5A2-BAE9D9816D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4709A4FB-E97E-46C0-8CCF-DB716AB6B6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960F3749-05E4-4F1E-868C-F8F9DF7DC5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B2B83881-9476-4B43-98EB-74C2CC4FD6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33334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5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4" dur="89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3" presetClass="entr" presetSubtype="3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0" dur="36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21600000">
                                      <p:cBhvr>
                                        <p:cTn id="36" dur="5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23" presetClass="entr" presetSubtype="32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21600000">
                                      <p:cBhvr>
                                        <p:cTn id="42" dur="89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59259E-6 L 0.80781 -2.59259E-6 " pathEditMode="relative" rAng="0" ptsTypes="AA">
                                      <p:cBhvr>
                                        <p:cTn id="81" dur="2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  <p:bldP spid="28" grpId="0" animBg="1"/>
      <p:bldP spid="124" grpId="0"/>
      <p:bldP spid="125" grpId="0" animBg="1"/>
      <p:bldP spid="1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CC47F54-E05B-4B06-BE2D-5F60BD4E93EB}"/>
              </a:ext>
            </a:extLst>
          </p:cNvPr>
          <p:cNvSpPr/>
          <p:nvPr/>
        </p:nvSpPr>
        <p:spPr>
          <a:xfrm>
            <a:off x="-24280" y="11594"/>
            <a:ext cx="12192001" cy="6870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B9399F-E36E-4ACC-A9EE-E4EC456496DA}"/>
              </a:ext>
            </a:extLst>
          </p:cNvPr>
          <p:cNvGrpSpPr/>
          <p:nvPr/>
        </p:nvGrpSpPr>
        <p:grpSpPr>
          <a:xfrm flipH="1">
            <a:off x="6458730" y="6041113"/>
            <a:ext cx="5588294" cy="474304"/>
            <a:chOff x="396540" y="859316"/>
            <a:chExt cx="5588294" cy="474304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7292F9D-0822-4D91-8A4A-B6FECF30450A}"/>
                </a:ext>
              </a:extLst>
            </p:cNvPr>
            <p:cNvCxnSpPr/>
            <p:nvPr/>
          </p:nvCxnSpPr>
          <p:spPr>
            <a:xfrm>
              <a:off x="396540" y="861141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89D1B4-F550-415C-98EA-25368C888BC0}"/>
                </a:ext>
              </a:extLst>
            </p:cNvPr>
            <p:cNvCxnSpPr>
              <a:cxnSpLocks/>
            </p:cNvCxnSpPr>
            <p:nvPr/>
          </p:nvCxnSpPr>
          <p:spPr>
            <a:xfrm>
              <a:off x="2585044" y="1286166"/>
              <a:ext cx="250115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E18174-90EF-4E65-A0CF-9A9F52507261}"/>
                </a:ext>
              </a:extLst>
            </p:cNvPr>
            <p:cNvCxnSpPr>
              <a:cxnSpLocks/>
            </p:cNvCxnSpPr>
            <p:nvPr/>
          </p:nvCxnSpPr>
          <p:spPr>
            <a:xfrm>
              <a:off x="2027104" y="859316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8A2EB8B-00E2-4175-A8C6-6BE0FDA07FF1}"/>
                </a:ext>
              </a:extLst>
            </p:cNvPr>
            <p:cNvSpPr/>
            <p:nvPr/>
          </p:nvSpPr>
          <p:spPr>
            <a:xfrm flipV="1">
              <a:off x="5091675" y="1238712"/>
              <a:ext cx="94908" cy="94908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8BF15CD-002E-4AFC-ACEB-49BFE31F7221}"/>
                </a:ext>
              </a:extLst>
            </p:cNvPr>
            <p:cNvCxnSpPr>
              <a:cxnSpLocks/>
            </p:cNvCxnSpPr>
            <p:nvPr/>
          </p:nvCxnSpPr>
          <p:spPr>
            <a:xfrm>
              <a:off x="5186583" y="1290248"/>
              <a:ext cx="798251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C890CF-B11E-4281-808F-3BE8650F5B86}"/>
              </a:ext>
            </a:extLst>
          </p:cNvPr>
          <p:cNvCxnSpPr>
            <a:cxnSpLocks/>
          </p:cNvCxnSpPr>
          <p:nvPr/>
        </p:nvCxnSpPr>
        <p:spPr>
          <a:xfrm flipH="1">
            <a:off x="7780015" y="6581091"/>
            <a:ext cx="9815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4704B-1836-4E8E-9771-B78B14880E64}"/>
              </a:ext>
            </a:extLst>
          </p:cNvPr>
          <p:cNvCxnSpPr>
            <a:cxnSpLocks/>
          </p:cNvCxnSpPr>
          <p:nvPr/>
        </p:nvCxnSpPr>
        <p:spPr>
          <a:xfrm flipH="1">
            <a:off x="7425130" y="6373363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039EF-37DF-4D8F-B31F-A63A136375A1}"/>
              </a:ext>
            </a:extLst>
          </p:cNvPr>
          <p:cNvGrpSpPr/>
          <p:nvPr/>
        </p:nvGrpSpPr>
        <p:grpSpPr>
          <a:xfrm flipH="1">
            <a:off x="9479850" y="6360675"/>
            <a:ext cx="702507" cy="215359"/>
            <a:chOff x="2261207" y="1178878"/>
            <a:chExt cx="702507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24058D-9D5F-47E5-97F0-E1D0265CDDDB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8A979E6-47E1-460A-8A07-15A93EB7CA53}"/>
                </a:ext>
              </a:extLst>
            </p:cNvPr>
            <p:cNvCxnSpPr>
              <a:cxnSpLocks/>
            </p:cNvCxnSpPr>
            <p:nvPr/>
          </p:nvCxnSpPr>
          <p:spPr>
            <a:xfrm>
              <a:off x="2261207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E939C6-F52B-4948-92AC-4BDACE85388D}"/>
              </a:ext>
            </a:extLst>
          </p:cNvPr>
          <p:cNvGrpSpPr/>
          <p:nvPr/>
        </p:nvGrpSpPr>
        <p:grpSpPr>
          <a:xfrm>
            <a:off x="218201" y="6013788"/>
            <a:ext cx="4336374" cy="428675"/>
            <a:chOff x="218201" y="6013788"/>
            <a:chExt cx="4336374" cy="42867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13FF769-C531-4EB6-BFB2-25839B800599}"/>
                </a:ext>
              </a:extLst>
            </p:cNvPr>
            <p:cNvCxnSpPr/>
            <p:nvPr/>
          </p:nvCxnSpPr>
          <p:spPr>
            <a:xfrm>
              <a:off x="218201" y="6015613"/>
              <a:ext cx="1641514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233C58-01BF-401B-B303-3B631D7EF1B8}"/>
                </a:ext>
              </a:extLst>
            </p:cNvPr>
            <p:cNvCxnSpPr>
              <a:cxnSpLocks/>
            </p:cNvCxnSpPr>
            <p:nvPr/>
          </p:nvCxnSpPr>
          <p:spPr>
            <a:xfrm>
              <a:off x="2406705" y="6440638"/>
              <a:ext cx="2147870" cy="0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CDB1C6-684F-4C5A-AFAE-53F1947DB12B}"/>
                </a:ext>
              </a:extLst>
            </p:cNvPr>
            <p:cNvCxnSpPr>
              <a:cxnSpLocks/>
            </p:cNvCxnSpPr>
            <p:nvPr/>
          </p:nvCxnSpPr>
          <p:spPr>
            <a:xfrm>
              <a:off x="1848765" y="6013788"/>
              <a:ext cx="567065" cy="428675"/>
            </a:xfrm>
            <a:prstGeom prst="line">
              <a:avLst/>
            </a:prstGeom>
            <a:ln w="25400">
              <a:solidFill>
                <a:schemeClr val="bg1"/>
              </a:solidFill>
            </a:ln>
            <a:effectLst>
              <a:glow rad="50800">
                <a:srgbClr val="00B0F0">
                  <a:alpha val="27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1DB6BA99-611F-49FF-8F22-942B479FCB6E}"/>
              </a:ext>
            </a:extLst>
          </p:cNvPr>
          <p:cNvSpPr/>
          <p:nvPr/>
        </p:nvSpPr>
        <p:spPr>
          <a:xfrm flipV="1">
            <a:off x="6057834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D3AE26-0F6F-4278-A8CF-C9C63874C392}"/>
              </a:ext>
            </a:extLst>
          </p:cNvPr>
          <p:cNvCxnSpPr>
            <a:cxnSpLocks/>
          </p:cNvCxnSpPr>
          <p:nvPr/>
        </p:nvCxnSpPr>
        <p:spPr>
          <a:xfrm>
            <a:off x="3024646" y="6544821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4732E2F-9B8C-4E29-87E4-08888DAEDCA4}"/>
              </a:ext>
            </a:extLst>
          </p:cNvPr>
          <p:cNvCxnSpPr>
            <a:cxnSpLocks/>
          </p:cNvCxnSpPr>
          <p:nvPr/>
        </p:nvCxnSpPr>
        <p:spPr>
          <a:xfrm>
            <a:off x="2600261" y="6333350"/>
            <a:ext cx="1347520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C7B220-581A-435E-92E7-A8BFC4F4E709}"/>
              </a:ext>
            </a:extLst>
          </p:cNvPr>
          <p:cNvGrpSpPr/>
          <p:nvPr/>
        </p:nvGrpSpPr>
        <p:grpSpPr>
          <a:xfrm>
            <a:off x="2077919" y="6333350"/>
            <a:ext cx="690046" cy="215359"/>
            <a:chOff x="2273668" y="1178878"/>
            <a:chExt cx="690046" cy="215359"/>
          </a:xfrm>
          <a:effectLst>
            <a:glow rad="50800">
              <a:srgbClr val="00B0F0">
                <a:alpha val="27000"/>
              </a:srgbClr>
            </a:glow>
          </a:effectLst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C9B4C4-96E3-4E46-923C-2900725B2C98}"/>
                </a:ext>
              </a:extLst>
            </p:cNvPr>
            <p:cNvCxnSpPr>
              <a:cxnSpLocks/>
            </p:cNvCxnSpPr>
            <p:nvPr/>
          </p:nvCxnSpPr>
          <p:spPr>
            <a:xfrm>
              <a:off x="2546091" y="1390349"/>
              <a:ext cx="417623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C31E39-E14C-4513-8E90-2A5D6281568A}"/>
                </a:ext>
              </a:extLst>
            </p:cNvPr>
            <p:cNvCxnSpPr>
              <a:cxnSpLocks/>
            </p:cNvCxnSpPr>
            <p:nvPr/>
          </p:nvCxnSpPr>
          <p:spPr>
            <a:xfrm>
              <a:off x="2273668" y="1178878"/>
              <a:ext cx="284884" cy="2153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C8AC1115-0AE6-4BDD-B62E-A592F8A8E150}"/>
              </a:ext>
            </a:extLst>
          </p:cNvPr>
          <p:cNvSpPr/>
          <p:nvPr/>
        </p:nvSpPr>
        <p:spPr>
          <a:xfrm flipV="1">
            <a:off x="5666998" y="6382908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1ACA3AF-D579-4E8E-83E1-A19B5F87D848}"/>
              </a:ext>
            </a:extLst>
          </p:cNvPr>
          <p:cNvSpPr/>
          <p:nvPr/>
        </p:nvSpPr>
        <p:spPr>
          <a:xfrm flipV="1">
            <a:off x="5276162" y="6382907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02F126-72FC-44D7-A71F-6226DFEAD3DB}"/>
              </a:ext>
            </a:extLst>
          </p:cNvPr>
          <p:cNvSpPr/>
          <p:nvPr/>
        </p:nvSpPr>
        <p:spPr>
          <a:xfrm flipV="1">
            <a:off x="4897364" y="6382906"/>
            <a:ext cx="149557" cy="149557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>
            <a:glow rad="50800">
              <a:srgbClr val="00B0F0">
                <a:alpha val="2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4D89E4-F2B1-499C-9EBB-5D7A10A26DE6}"/>
              </a:ext>
            </a:extLst>
          </p:cNvPr>
          <p:cNvCxnSpPr>
            <a:cxnSpLocks/>
          </p:cNvCxnSpPr>
          <p:nvPr/>
        </p:nvCxnSpPr>
        <p:spPr>
          <a:xfrm>
            <a:off x="-48343" y="2965136"/>
            <a:ext cx="946294" cy="3723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897A8D-3F8E-4623-A970-E23CFF218C36}"/>
              </a:ext>
            </a:extLst>
          </p:cNvPr>
          <p:cNvCxnSpPr>
            <a:cxnSpLocks/>
          </p:cNvCxnSpPr>
          <p:nvPr/>
        </p:nvCxnSpPr>
        <p:spPr>
          <a:xfrm flipV="1">
            <a:off x="891904" y="810791"/>
            <a:ext cx="12095" cy="2190665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1C10F7-8357-44F6-AD26-598AAF55EC85}"/>
              </a:ext>
            </a:extLst>
          </p:cNvPr>
          <p:cNvCxnSpPr>
            <a:cxnSpLocks/>
          </p:cNvCxnSpPr>
          <p:nvPr/>
        </p:nvCxnSpPr>
        <p:spPr>
          <a:xfrm flipH="1">
            <a:off x="904001" y="810791"/>
            <a:ext cx="2918296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98CCB16-159D-43EE-801E-A3FF41BC7363}"/>
              </a:ext>
            </a:extLst>
          </p:cNvPr>
          <p:cNvCxnSpPr>
            <a:cxnSpLocks/>
          </p:cNvCxnSpPr>
          <p:nvPr/>
        </p:nvCxnSpPr>
        <p:spPr>
          <a:xfrm flipV="1">
            <a:off x="3825097" y="810791"/>
            <a:ext cx="0" cy="4381331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64A9641-7436-4011-B831-EF1D8F70E5BB}"/>
              </a:ext>
            </a:extLst>
          </p:cNvPr>
          <p:cNvCxnSpPr>
            <a:cxnSpLocks/>
          </p:cNvCxnSpPr>
          <p:nvPr/>
        </p:nvCxnSpPr>
        <p:spPr>
          <a:xfrm flipH="1">
            <a:off x="890998" y="5192122"/>
            <a:ext cx="2931302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F6DEC3-7725-4DE4-80C9-4F1F43010946}"/>
              </a:ext>
            </a:extLst>
          </p:cNvPr>
          <p:cNvCxnSpPr>
            <a:cxnSpLocks/>
          </p:cNvCxnSpPr>
          <p:nvPr/>
        </p:nvCxnSpPr>
        <p:spPr>
          <a:xfrm flipV="1">
            <a:off x="890998" y="3001456"/>
            <a:ext cx="1" cy="219066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4BBFB03-5ACF-41B4-8DEB-B508627A0AC1}"/>
              </a:ext>
            </a:extLst>
          </p:cNvPr>
          <p:cNvCxnSpPr>
            <a:cxnSpLocks/>
            <a:endCxn id="55" idx="0"/>
          </p:cNvCxnSpPr>
          <p:nvPr/>
        </p:nvCxnSpPr>
        <p:spPr>
          <a:xfrm flipV="1">
            <a:off x="3833873" y="2840465"/>
            <a:ext cx="567203" cy="923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0AA2C5E-7DC1-4B47-A746-E52A94D399F1}"/>
              </a:ext>
            </a:extLst>
          </p:cNvPr>
          <p:cNvGrpSpPr/>
          <p:nvPr/>
        </p:nvGrpSpPr>
        <p:grpSpPr>
          <a:xfrm rot="6299710">
            <a:off x="4400831" y="2675773"/>
            <a:ext cx="347846" cy="347846"/>
            <a:chOff x="4440936" y="1773936"/>
            <a:chExt cx="3310128" cy="3310128"/>
          </a:xfrm>
          <a:effectLst>
            <a:glow rad="254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B2BC3593-6387-4FDC-ADCF-8D3D81CD4741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12700">
              <a:solidFill>
                <a:srgbClr val="BDD7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3036DA9D-AF75-4B93-A404-43932C60F2DA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8B22BCE9-F343-4BF5-92EF-095C0F43758C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0D3BB69D-DBFF-47E3-A4A1-C1DB9350CAC1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60325">
              <a:solidFill>
                <a:srgbClr val="BDD7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35128C-076A-47B6-BE6B-A5DCB6B2566D}"/>
              </a:ext>
            </a:extLst>
          </p:cNvPr>
          <p:cNvGrpSpPr/>
          <p:nvPr/>
        </p:nvGrpSpPr>
        <p:grpSpPr>
          <a:xfrm rot="9345197">
            <a:off x="4492516" y="2776593"/>
            <a:ext cx="146206" cy="146206"/>
            <a:chOff x="4440936" y="1773936"/>
            <a:chExt cx="3310128" cy="3310128"/>
          </a:xfrm>
          <a:effectLst>
            <a:glow rad="38100">
              <a:schemeClr val="accent5">
                <a:satMod val="175000"/>
                <a:alpha val="28000"/>
              </a:schemeClr>
            </a:glow>
          </a:effectLst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5EF23EF-2B6F-4773-B0C6-C431160C7718}"/>
                </a:ext>
              </a:extLst>
            </p:cNvPr>
            <p:cNvSpPr/>
            <p:nvPr/>
          </p:nvSpPr>
          <p:spPr>
            <a:xfrm>
              <a:off x="4441251" y="1774251"/>
              <a:ext cx="3309498" cy="3309498"/>
            </a:xfrm>
            <a:prstGeom prst="ellipse">
              <a:avLst/>
            </a:prstGeom>
            <a:noFill/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A5D2B054-D61A-4604-9AA1-7FFE9A7EB494}"/>
                </a:ext>
              </a:extLst>
            </p:cNvPr>
            <p:cNvSpPr/>
            <p:nvPr/>
          </p:nvSpPr>
          <p:spPr>
            <a:xfrm>
              <a:off x="4440936" y="1773936"/>
              <a:ext cx="3310128" cy="3310128"/>
            </a:xfrm>
            <a:prstGeom prst="arc">
              <a:avLst/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A052BE9C-26A0-42CE-8472-003975D5DBD6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6117151"/>
                <a:gd name="adj2" fmla="val 8372158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4304D0F1-4F7E-4D85-B249-DCC51F85A825}"/>
                </a:ext>
              </a:extLst>
            </p:cNvPr>
            <p:cNvSpPr/>
            <p:nvPr/>
          </p:nvSpPr>
          <p:spPr>
            <a:xfrm flipH="1">
              <a:off x="4440936" y="1773936"/>
              <a:ext cx="3310128" cy="3310128"/>
            </a:xfrm>
            <a:prstGeom prst="arc">
              <a:avLst>
                <a:gd name="adj1" fmla="val 20256575"/>
                <a:gd name="adj2" fmla="val 3001779"/>
              </a:avLst>
            </a:prstGeom>
            <a:ln w="28575">
              <a:solidFill>
                <a:srgbClr val="BDD7EE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7A4E647-7E2F-49A7-8212-E4AACA99C438}"/>
              </a:ext>
            </a:extLst>
          </p:cNvPr>
          <p:cNvCxnSpPr>
            <a:cxnSpLocks/>
          </p:cNvCxnSpPr>
          <p:nvPr/>
        </p:nvCxnSpPr>
        <p:spPr>
          <a:xfrm>
            <a:off x="4605283" y="1219279"/>
            <a:ext cx="0" cy="1447956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19E2480-E318-44C8-98C2-FB37118DE06F}"/>
              </a:ext>
            </a:extLst>
          </p:cNvPr>
          <p:cNvCxnSpPr>
            <a:cxnSpLocks/>
          </p:cNvCxnSpPr>
          <p:nvPr/>
        </p:nvCxnSpPr>
        <p:spPr>
          <a:xfrm>
            <a:off x="4605283" y="1219279"/>
            <a:ext cx="5938824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BD41E9-E2E4-4CA8-9D2F-F8C2028885AA}"/>
              </a:ext>
            </a:extLst>
          </p:cNvPr>
          <p:cNvCxnSpPr>
            <a:cxnSpLocks/>
          </p:cNvCxnSpPr>
          <p:nvPr/>
        </p:nvCxnSpPr>
        <p:spPr>
          <a:xfrm>
            <a:off x="8192790" y="2274033"/>
            <a:ext cx="2351317" cy="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12404E-F4D7-400F-BDD9-E2EAB5F0534D}"/>
              </a:ext>
            </a:extLst>
          </p:cNvPr>
          <p:cNvCxnSpPr>
            <a:cxnSpLocks/>
          </p:cNvCxnSpPr>
          <p:nvPr/>
        </p:nvCxnSpPr>
        <p:spPr>
          <a:xfrm>
            <a:off x="8192790" y="2274033"/>
            <a:ext cx="0" cy="275202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75FD08-67DB-4CA0-BDD9-637F1D90E174}"/>
              </a:ext>
            </a:extLst>
          </p:cNvPr>
          <p:cNvCxnSpPr>
            <a:cxnSpLocks/>
          </p:cNvCxnSpPr>
          <p:nvPr/>
        </p:nvCxnSpPr>
        <p:spPr>
          <a:xfrm>
            <a:off x="10544107" y="1219279"/>
            <a:ext cx="0" cy="1058920"/>
          </a:xfrm>
          <a:prstGeom prst="line">
            <a:avLst/>
          </a:prstGeom>
          <a:ln w="31750">
            <a:solidFill>
              <a:srgbClr val="BDD7EE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848A835-27F9-45B8-BC4E-0FDDC630BAB5}"/>
              </a:ext>
            </a:extLst>
          </p:cNvPr>
          <p:cNvGrpSpPr/>
          <p:nvPr/>
        </p:nvGrpSpPr>
        <p:grpSpPr>
          <a:xfrm>
            <a:off x="4787715" y="1400459"/>
            <a:ext cx="5595753" cy="678036"/>
            <a:chOff x="5770051" y="1247117"/>
            <a:chExt cx="4568015" cy="6780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DDF6341-9F4E-461E-8E0E-705A6C34CBBB}"/>
                </a:ext>
              </a:extLst>
            </p:cNvPr>
            <p:cNvSpPr/>
            <p:nvPr/>
          </p:nvSpPr>
          <p:spPr>
            <a:xfrm>
              <a:off x="5770051" y="1247117"/>
              <a:ext cx="4568015" cy="678036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EC48D8E-F164-4593-B559-7E2B06B29342}"/>
                </a:ext>
              </a:extLst>
            </p:cNvPr>
            <p:cNvSpPr txBox="1"/>
            <p:nvPr/>
          </p:nvSpPr>
          <p:spPr>
            <a:xfrm>
              <a:off x="6794182" y="1267256"/>
              <a:ext cx="25583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Default Interface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60FC35D-55BB-40DA-A481-C9F002851E08}"/>
              </a:ext>
            </a:extLst>
          </p:cNvPr>
          <p:cNvGrpSpPr/>
          <p:nvPr/>
        </p:nvGrpSpPr>
        <p:grpSpPr>
          <a:xfrm>
            <a:off x="-6603991" y="0"/>
            <a:ext cx="24841191" cy="764796"/>
            <a:chOff x="-3210580" y="576235"/>
            <a:chExt cx="22505609" cy="760471"/>
          </a:xfrm>
          <a:effectLst>
            <a:glow rad="63500">
              <a:schemeClr val="bg1">
                <a:alpha val="28000"/>
              </a:schemeClr>
            </a:glow>
          </a:effectLst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B828AF-B527-440C-8414-9AE42DE8D3A4}"/>
                </a:ext>
              </a:extLst>
            </p:cNvPr>
            <p:cNvGrpSpPr/>
            <p:nvPr/>
          </p:nvGrpSpPr>
          <p:grpSpPr>
            <a:xfrm>
              <a:off x="-3210580" y="576235"/>
              <a:ext cx="11183109" cy="750872"/>
              <a:chOff x="65055" y="835233"/>
              <a:chExt cx="14182026" cy="1109250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000138CF-E2AE-44C5-A729-7CFE5D9C03EB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DED67007-EFE6-47B9-BA8D-82F7908584F4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9C1A78AF-10FC-4452-B5AB-D0F5DA4D116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7D90680B-3DB8-4592-890E-1CFD085F4E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E7B957F0-CD62-4C4F-8DFC-7544E85E7D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Straight Connector 260">
                    <a:extLst>
                      <a:ext uri="{FF2B5EF4-FFF2-40B4-BE49-F238E27FC236}">
                        <a16:creationId xmlns:a16="http://schemas.microsoft.com/office/drawing/2014/main" id="{80887F84-8494-4958-B1E8-7CB844694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Straight Connector 261">
                    <a:extLst>
                      <a:ext uri="{FF2B5EF4-FFF2-40B4-BE49-F238E27FC236}">
                        <a16:creationId xmlns:a16="http://schemas.microsoft.com/office/drawing/2014/main" id="{B5BE7AC2-CE99-4FC9-8526-8807C61217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Straight Connector 262">
                    <a:extLst>
                      <a:ext uri="{FF2B5EF4-FFF2-40B4-BE49-F238E27FC236}">
                        <a16:creationId xmlns:a16="http://schemas.microsoft.com/office/drawing/2014/main" id="{3E16C1C2-A87C-41FC-B000-DBDF9F3A14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Straight Connector 263">
                    <a:extLst>
                      <a:ext uri="{FF2B5EF4-FFF2-40B4-BE49-F238E27FC236}">
                        <a16:creationId xmlns:a16="http://schemas.microsoft.com/office/drawing/2014/main" id="{3FA47D5F-AB6B-4B49-8D2B-B2FE0653FDC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8" name="Group 237">
                  <a:extLst>
                    <a:ext uri="{FF2B5EF4-FFF2-40B4-BE49-F238E27FC236}">
                      <a16:creationId xmlns:a16="http://schemas.microsoft.com/office/drawing/2014/main" id="{6F73ECE9-DE28-441F-A7EE-E8C45357B543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1A88C6CC-D924-42FB-8422-A7249C2A44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BFD89A78-124F-4663-BDF1-0128CF2EF0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Straight Connector 253">
                    <a:extLst>
                      <a:ext uri="{FF2B5EF4-FFF2-40B4-BE49-F238E27FC236}">
                        <a16:creationId xmlns:a16="http://schemas.microsoft.com/office/drawing/2014/main" id="{F64DB951-B4FF-4731-A7A3-DB0D5908F7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" name="Straight Connector 254">
                    <a:extLst>
                      <a:ext uri="{FF2B5EF4-FFF2-40B4-BE49-F238E27FC236}">
                        <a16:creationId xmlns:a16="http://schemas.microsoft.com/office/drawing/2014/main" id="{99005C41-5C15-4262-9CDB-3BFF6FB607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E948E0A1-5CE2-4760-922F-744EB8AD99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AE57555A-B00D-4EDF-BF8F-A28CC21C08D3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E2C55BAA-F65D-436F-903C-1557E38776A9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46" name="Straight Connector 245">
                    <a:extLst>
                      <a:ext uri="{FF2B5EF4-FFF2-40B4-BE49-F238E27FC236}">
                        <a16:creationId xmlns:a16="http://schemas.microsoft.com/office/drawing/2014/main" id="{D4D6311A-DF64-4E7E-8DC8-01B565ADAA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Straight Connector 246">
                    <a:extLst>
                      <a:ext uri="{FF2B5EF4-FFF2-40B4-BE49-F238E27FC236}">
                        <a16:creationId xmlns:a16="http://schemas.microsoft.com/office/drawing/2014/main" id="{5BE119C3-62CA-4FDB-A731-6BEF74B3D9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Straight Connector 247">
                    <a:extLst>
                      <a:ext uri="{FF2B5EF4-FFF2-40B4-BE49-F238E27FC236}">
                        <a16:creationId xmlns:a16="http://schemas.microsoft.com/office/drawing/2014/main" id="{C01708B9-291F-4A12-9A16-1CF192F6DB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Straight Connector 248">
                    <a:extLst>
                      <a:ext uri="{FF2B5EF4-FFF2-40B4-BE49-F238E27FC236}">
                        <a16:creationId xmlns:a16="http://schemas.microsoft.com/office/drawing/2014/main" id="{594D882F-7052-4837-B815-3A11C3D8D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Straight Connector 249">
                    <a:extLst>
                      <a:ext uri="{FF2B5EF4-FFF2-40B4-BE49-F238E27FC236}">
                        <a16:creationId xmlns:a16="http://schemas.microsoft.com/office/drawing/2014/main" id="{167702B2-D6CC-4496-80B2-94C3134341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Straight Connector 250">
                    <a:extLst>
                      <a:ext uri="{FF2B5EF4-FFF2-40B4-BE49-F238E27FC236}">
                        <a16:creationId xmlns:a16="http://schemas.microsoft.com/office/drawing/2014/main" id="{172D1843-0320-4ADF-BBBE-B4FAC2CFF87A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86DA50C-2A41-4FB7-A88A-901476BFEF4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65D96E13-C389-40A4-9056-29315DFC2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58B48312-47A0-42D2-B255-65DF7011D3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3" name="Straight Connector 242">
                    <a:extLst>
                      <a:ext uri="{FF2B5EF4-FFF2-40B4-BE49-F238E27FC236}">
                        <a16:creationId xmlns:a16="http://schemas.microsoft.com/office/drawing/2014/main" id="{0212221C-3A32-413F-AA3A-999A3783BB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Straight Connector 243">
                    <a:extLst>
                      <a:ext uri="{FF2B5EF4-FFF2-40B4-BE49-F238E27FC236}">
                        <a16:creationId xmlns:a16="http://schemas.microsoft.com/office/drawing/2014/main" id="{554F5A44-DAFD-428F-B3E5-A750ABF348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Straight Connector 244">
                    <a:extLst>
                      <a:ext uri="{FF2B5EF4-FFF2-40B4-BE49-F238E27FC236}">
                        <a16:creationId xmlns:a16="http://schemas.microsoft.com/office/drawing/2014/main" id="{19E69DFD-0775-4407-BEB2-8AF1595FC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D568E0D7-FAB7-42F6-9E8F-E57313C89460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2CDB1441-0ACC-45A4-90DA-26252A299BE8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30" name="Straight Connector 229">
                    <a:extLst>
                      <a:ext uri="{FF2B5EF4-FFF2-40B4-BE49-F238E27FC236}">
                        <a16:creationId xmlns:a16="http://schemas.microsoft.com/office/drawing/2014/main" id="{0FB58F51-938B-4B1C-9035-172C26C600B3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Straight Connector 230">
                    <a:extLst>
                      <a:ext uri="{FF2B5EF4-FFF2-40B4-BE49-F238E27FC236}">
                        <a16:creationId xmlns:a16="http://schemas.microsoft.com/office/drawing/2014/main" id="{BE43AA15-EF1C-4386-8677-AF3C7C8E9F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Straight Connector 231">
                    <a:extLst>
                      <a:ext uri="{FF2B5EF4-FFF2-40B4-BE49-F238E27FC236}">
                        <a16:creationId xmlns:a16="http://schemas.microsoft.com/office/drawing/2014/main" id="{12A4E0A1-A53A-482A-863D-5457515045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Straight Connector 232">
                    <a:extLst>
                      <a:ext uri="{FF2B5EF4-FFF2-40B4-BE49-F238E27FC236}">
                        <a16:creationId xmlns:a16="http://schemas.microsoft.com/office/drawing/2014/main" id="{C2E44E67-0B41-46BF-A3ED-3D03B9F717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Straight Connector 233">
                    <a:extLst>
                      <a:ext uri="{FF2B5EF4-FFF2-40B4-BE49-F238E27FC236}">
                        <a16:creationId xmlns:a16="http://schemas.microsoft.com/office/drawing/2014/main" id="{135BDD11-F84F-4006-A5D9-4E2B350847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Straight Connector 234">
                    <a:extLst>
                      <a:ext uri="{FF2B5EF4-FFF2-40B4-BE49-F238E27FC236}">
                        <a16:creationId xmlns:a16="http://schemas.microsoft.com/office/drawing/2014/main" id="{5A00FBF8-E724-4D69-AABC-F730F787DC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Straight Connector 235">
                    <a:extLst>
                      <a:ext uri="{FF2B5EF4-FFF2-40B4-BE49-F238E27FC236}">
                        <a16:creationId xmlns:a16="http://schemas.microsoft.com/office/drawing/2014/main" id="{95792F33-6717-4B05-AB56-A47962142FFE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AB6BF00C-2B14-4B51-9736-85DB64BABAFB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08D32E32-3DC4-4DB0-A414-D0CE070F36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Straight Connector 224">
                    <a:extLst>
                      <a:ext uri="{FF2B5EF4-FFF2-40B4-BE49-F238E27FC236}">
                        <a16:creationId xmlns:a16="http://schemas.microsoft.com/office/drawing/2014/main" id="{71D64043-8E4A-4D3D-B44A-6C6C86332D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Straight Connector 225">
                    <a:extLst>
                      <a:ext uri="{FF2B5EF4-FFF2-40B4-BE49-F238E27FC236}">
                        <a16:creationId xmlns:a16="http://schemas.microsoft.com/office/drawing/2014/main" id="{44441905-900D-413E-B76E-446265A4F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Straight Connector 226">
                    <a:extLst>
                      <a:ext uri="{FF2B5EF4-FFF2-40B4-BE49-F238E27FC236}">
                        <a16:creationId xmlns:a16="http://schemas.microsoft.com/office/drawing/2014/main" id="{77E45CFD-4004-4A5C-9F13-3E2C9D1B36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Straight Connector 227">
                    <a:extLst>
                      <a:ext uri="{FF2B5EF4-FFF2-40B4-BE49-F238E27FC236}">
                        <a16:creationId xmlns:a16="http://schemas.microsoft.com/office/drawing/2014/main" id="{B2C10CB7-E897-4038-AA42-3CFEA8A275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Straight Connector 228">
                    <a:extLst>
                      <a:ext uri="{FF2B5EF4-FFF2-40B4-BE49-F238E27FC236}">
                        <a16:creationId xmlns:a16="http://schemas.microsoft.com/office/drawing/2014/main" id="{BB5B1DFF-D0A6-4865-A38D-5480567016C2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E3E9399-7634-4BD0-ABE8-E3A00527B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218" name="Straight Connector 217">
                    <a:extLst>
                      <a:ext uri="{FF2B5EF4-FFF2-40B4-BE49-F238E27FC236}">
                        <a16:creationId xmlns:a16="http://schemas.microsoft.com/office/drawing/2014/main" id="{6FC8ADA6-AF6F-445E-99A4-7FC563C545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Straight Connector 218">
                    <a:extLst>
                      <a:ext uri="{FF2B5EF4-FFF2-40B4-BE49-F238E27FC236}">
                        <a16:creationId xmlns:a16="http://schemas.microsoft.com/office/drawing/2014/main" id="{A58EAE4E-A727-4B5F-B04A-5D2BA81DB8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Straight Connector 219">
                    <a:extLst>
                      <a:ext uri="{FF2B5EF4-FFF2-40B4-BE49-F238E27FC236}">
                        <a16:creationId xmlns:a16="http://schemas.microsoft.com/office/drawing/2014/main" id="{352C8374-3D07-4351-86FC-170BE0D67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Straight Connector 220">
                    <a:extLst>
                      <a:ext uri="{FF2B5EF4-FFF2-40B4-BE49-F238E27FC236}">
                        <a16:creationId xmlns:a16="http://schemas.microsoft.com/office/drawing/2014/main" id="{9DA5BF4E-071C-4018-95A4-DFE4A9CF01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Straight Connector 221">
                    <a:extLst>
                      <a:ext uri="{FF2B5EF4-FFF2-40B4-BE49-F238E27FC236}">
                        <a16:creationId xmlns:a16="http://schemas.microsoft.com/office/drawing/2014/main" id="{74CA6028-A03E-4ABE-91D2-ACB0811C04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5293634B-FF29-4D37-B12C-19940F37BAF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2" name="Group 211">
                  <a:extLst>
                    <a:ext uri="{FF2B5EF4-FFF2-40B4-BE49-F238E27FC236}">
                      <a16:creationId xmlns:a16="http://schemas.microsoft.com/office/drawing/2014/main" id="{5A04F4E4-0548-4DA5-AAD3-3D4F41052419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213" name="Straight Connector 212">
                    <a:extLst>
                      <a:ext uri="{FF2B5EF4-FFF2-40B4-BE49-F238E27FC236}">
                        <a16:creationId xmlns:a16="http://schemas.microsoft.com/office/drawing/2014/main" id="{C82BE6C6-15C3-4836-ABD2-AC0F876A55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Straight Connector 213">
                    <a:extLst>
                      <a:ext uri="{FF2B5EF4-FFF2-40B4-BE49-F238E27FC236}">
                        <a16:creationId xmlns:a16="http://schemas.microsoft.com/office/drawing/2014/main" id="{A64218D3-79E9-4C0C-8E0D-00BAE83C5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Straight Connector 214">
                    <a:extLst>
                      <a:ext uri="{FF2B5EF4-FFF2-40B4-BE49-F238E27FC236}">
                        <a16:creationId xmlns:a16="http://schemas.microsoft.com/office/drawing/2014/main" id="{7273C28E-BCE5-4505-BA23-32D957D97F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2778F12F-7CD4-402D-9F92-995DE8D8F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Straight Connector 216">
                    <a:extLst>
                      <a:ext uri="{FF2B5EF4-FFF2-40B4-BE49-F238E27FC236}">
                        <a16:creationId xmlns:a16="http://schemas.microsoft.com/office/drawing/2014/main" id="{90D59D2E-FBE9-4A1F-8576-A0E486925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04B9E6CD-C4CE-42A0-A068-CBC967CBFD5D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81" name="Group 180">
                  <a:extLst>
                    <a:ext uri="{FF2B5EF4-FFF2-40B4-BE49-F238E27FC236}">
                      <a16:creationId xmlns:a16="http://schemas.microsoft.com/office/drawing/2014/main" id="{DD7B9CE6-96D2-44B4-9F7D-92CCCB9FDE30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91C28C69-A615-4AC6-B65F-ACC0C9516454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Straight Connector 202">
                    <a:extLst>
                      <a:ext uri="{FF2B5EF4-FFF2-40B4-BE49-F238E27FC236}">
                        <a16:creationId xmlns:a16="http://schemas.microsoft.com/office/drawing/2014/main" id="{A3D84609-DCA7-4284-BCEE-D6685C7A04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Straight Connector 203">
                    <a:extLst>
                      <a:ext uri="{FF2B5EF4-FFF2-40B4-BE49-F238E27FC236}">
                        <a16:creationId xmlns:a16="http://schemas.microsoft.com/office/drawing/2014/main" id="{D155DB13-254E-4911-8745-9B2790E27A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0C3F68D7-A093-4FB6-A7DF-085C9D1D6C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D61BD660-B788-4024-A86E-AF1E218DFE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>
                    <a:extLst>
                      <a:ext uri="{FF2B5EF4-FFF2-40B4-BE49-F238E27FC236}">
                        <a16:creationId xmlns:a16="http://schemas.microsoft.com/office/drawing/2014/main" id="{DD03CF90-1E94-4C80-AA43-6EDA97053B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>
                    <a:extLst>
                      <a:ext uri="{FF2B5EF4-FFF2-40B4-BE49-F238E27FC236}">
                        <a16:creationId xmlns:a16="http://schemas.microsoft.com/office/drawing/2014/main" id="{65FEA31C-542B-4D32-8BEA-1AA10083D17F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67D54AB2-D573-4C73-B862-352204492118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6" name="Straight Connector 195">
                    <a:extLst>
                      <a:ext uri="{FF2B5EF4-FFF2-40B4-BE49-F238E27FC236}">
                        <a16:creationId xmlns:a16="http://schemas.microsoft.com/office/drawing/2014/main" id="{A3095616-E864-47C2-98CA-3CECBA74FD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:a16="http://schemas.microsoft.com/office/drawing/2014/main" id="{868483D2-FB66-432A-9A27-8DD5CD187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>
                    <a:extLst>
                      <a:ext uri="{FF2B5EF4-FFF2-40B4-BE49-F238E27FC236}">
                        <a16:creationId xmlns:a16="http://schemas.microsoft.com/office/drawing/2014/main" id="{74FA130B-1601-4D80-8CAE-41645526F4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>
                    <a:extLst>
                      <a:ext uri="{FF2B5EF4-FFF2-40B4-BE49-F238E27FC236}">
                        <a16:creationId xmlns:a16="http://schemas.microsoft.com/office/drawing/2014/main" id="{DC8B95D7-987E-4600-8D02-FB72B28F09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>
                    <a:extLst>
                      <a:ext uri="{FF2B5EF4-FFF2-40B4-BE49-F238E27FC236}">
                        <a16:creationId xmlns:a16="http://schemas.microsoft.com/office/drawing/2014/main" id="{8CFDB77E-524D-4D4E-A091-D2789242EF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18937FB8-B975-43DD-B33B-2BD205E6454D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41A01CC3-3D7A-469A-8FEC-65010FFC408B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90" name="Straight Connector 189">
                    <a:extLst>
                      <a:ext uri="{FF2B5EF4-FFF2-40B4-BE49-F238E27FC236}">
                        <a16:creationId xmlns:a16="http://schemas.microsoft.com/office/drawing/2014/main" id="{DD7BC586-B9FF-4549-98E8-5C0E1BFBFB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:a16="http://schemas.microsoft.com/office/drawing/2014/main" id="{3795940A-E5CF-4105-9C2E-901DDAFFD2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:a16="http://schemas.microsoft.com/office/drawing/2014/main" id="{40263897-9E45-4D2C-97CD-EB15054646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Straight Connector 192">
                    <a:extLst>
                      <a:ext uri="{FF2B5EF4-FFF2-40B4-BE49-F238E27FC236}">
                        <a16:creationId xmlns:a16="http://schemas.microsoft.com/office/drawing/2014/main" id="{A32F24AC-BB71-4318-BB73-8B35A767B5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:a16="http://schemas.microsoft.com/office/drawing/2014/main" id="{83A0EF66-F049-475F-899A-8E07A17BA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:a16="http://schemas.microsoft.com/office/drawing/2014/main" id="{82CD39A4-B928-49CE-94E0-1754A1E1AB95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CC3ED3AC-62B8-4928-8B0F-827592D6003E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85" name="Straight Connector 184">
                    <a:extLst>
                      <a:ext uri="{FF2B5EF4-FFF2-40B4-BE49-F238E27FC236}">
                        <a16:creationId xmlns:a16="http://schemas.microsoft.com/office/drawing/2014/main" id="{AEF744AF-D38B-4C88-94F8-0B4623C5E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:a16="http://schemas.microsoft.com/office/drawing/2014/main" id="{1B497521-62E4-4798-AA67-7D758AB393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:a16="http://schemas.microsoft.com/office/drawing/2014/main" id="{FF35F6AA-6708-4A85-A65C-C21B407EEA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8" name="Straight Connector 187">
                    <a:extLst>
                      <a:ext uri="{FF2B5EF4-FFF2-40B4-BE49-F238E27FC236}">
                        <a16:creationId xmlns:a16="http://schemas.microsoft.com/office/drawing/2014/main" id="{C85685BC-7C29-4CA1-8F2F-1D63FC9526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:a16="http://schemas.microsoft.com/office/drawing/2014/main" id="{797A0591-09B4-462D-88D9-795799C86F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C90B979-8013-4C36-AB08-53F410A571F0}"/>
                </a:ext>
              </a:extLst>
            </p:cNvPr>
            <p:cNvGrpSpPr/>
            <p:nvPr/>
          </p:nvGrpSpPr>
          <p:grpSpPr>
            <a:xfrm>
              <a:off x="8111920" y="585834"/>
              <a:ext cx="11183109" cy="750872"/>
              <a:chOff x="65055" y="835233"/>
              <a:chExt cx="14182026" cy="1109250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EE336B82-C5D0-45AD-AED4-088247F011E7}"/>
                  </a:ext>
                </a:extLst>
              </p:cNvPr>
              <p:cNvGrpSpPr/>
              <p:nvPr/>
            </p:nvGrpSpPr>
            <p:grpSpPr>
              <a:xfrm>
                <a:off x="65055" y="835233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D83B07CC-3085-434D-B99D-F4A14931803B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71" name="Straight Connector 170">
                    <a:extLst>
                      <a:ext uri="{FF2B5EF4-FFF2-40B4-BE49-F238E27FC236}">
                        <a16:creationId xmlns:a16="http://schemas.microsoft.com/office/drawing/2014/main" id="{16FEEB9C-2E47-42A1-B9D7-B4A6D3D4DDDC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3887F1D4-2E81-4EDA-A633-987C72A519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E13079EB-813A-4523-A1F8-A52F08BD8D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Straight Connector 173">
                    <a:extLst>
                      <a:ext uri="{FF2B5EF4-FFF2-40B4-BE49-F238E27FC236}">
                        <a16:creationId xmlns:a16="http://schemas.microsoft.com/office/drawing/2014/main" id="{67813607-03BA-4E30-BF57-4F6621671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C5B64013-AFFF-4496-AAE4-2D056E01CC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:a16="http://schemas.microsoft.com/office/drawing/2014/main" id="{7A00F69F-0880-4B0C-BACC-E7EC7AAE9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:a16="http://schemas.microsoft.com/office/drawing/2014/main" id="{557974EE-4B52-4875-908B-D76F44EBE3FD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AAFA0DBF-F938-4018-B9D4-83E7A8C7E4F6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880B7F4E-4FD5-4E54-BE88-DD0B8E9CF1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BF403E2B-3FF8-4E2F-A166-65B7BC351C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8A5704F1-7167-4622-B189-898ACAF7F0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:a16="http://schemas.microsoft.com/office/drawing/2014/main" id="{87A91CD7-EB13-4F33-BE7C-580F99E6A3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D5C363E8-8A62-473E-B42B-F5371C5073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67649313-8790-44DC-8881-10CC2EC853D1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B57BAD2D-328A-4D90-9D2A-6D9E6F803C4C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DD7DFFF-58DD-4DCA-A4B6-4914152D6B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E154CA27-8F6C-4B93-A0BF-08FD8CE38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4447E8E9-B5C1-420E-B575-AE3964FA39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AC045DC3-10A0-4C3B-B43A-24C24990FE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:a16="http://schemas.microsoft.com/office/drawing/2014/main" id="{16F82C8A-EAB9-402A-984C-4037A062EE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52555DCC-29CA-4008-8EB7-AEA513DB2C24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8E8BD239-C16D-4569-BB15-9924035E294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841CF7AE-DC72-4C5F-ACF1-BA46DFDE8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:a16="http://schemas.microsoft.com/office/drawing/2014/main" id="{7A441452-5A16-4BCB-857C-2815ACFDA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:a16="http://schemas.microsoft.com/office/drawing/2014/main" id="{8046D70D-EF84-4A48-9F0A-72FB101A9C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AA6E3787-B273-4941-8B78-5BDE49426B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C9BE885E-B4B1-4610-8714-839E358DC8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DB101D5-BB2E-4C0B-9BEE-D7C384425F2E}"/>
                  </a:ext>
                </a:extLst>
              </p:cNvPr>
              <p:cNvGrpSpPr/>
              <p:nvPr/>
            </p:nvGrpSpPr>
            <p:grpSpPr>
              <a:xfrm>
                <a:off x="4862745" y="845134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4BF4EC51-4DD3-4EDF-89E1-8A5C615CCF03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A8F28ADC-AA7F-4AC4-BF2A-348970D6FBF0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5F0B22F9-1647-4242-A07F-E93AA9B896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E90F9ADD-58AC-4253-B453-BF3D84EB10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ED2FE7DC-6AA1-411E-A312-F7DA1860ED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5606FDC6-402F-4364-B638-D1F89AF5DA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62611CC0-FB7D-4F54-B7FA-189799FEA2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087E3F1-92FD-4106-B2F9-1E6938EA41F6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1199D4C1-49B7-48F4-9EEF-FBE4C42DC487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7" name="Straight Connector 136">
                    <a:extLst>
                      <a:ext uri="{FF2B5EF4-FFF2-40B4-BE49-F238E27FC236}">
                        <a16:creationId xmlns:a16="http://schemas.microsoft.com/office/drawing/2014/main" id="{66C296A3-3696-484B-800A-6BA2C75AC1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:a16="http://schemas.microsoft.com/office/drawing/2014/main" id="{049844CE-A894-49C6-957D-4BB53CF42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2F47C3A7-AB95-4D8C-B3F3-CC97EAE658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D5261FC-3A47-499E-8ABB-1057910D33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CF665201-8837-4723-9388-BF073666D8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FE02250B-150D-4A9E-B2D8-B12BA599AC29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466FEA60-52B3-4F20-B5B7-4552A4A0CDC0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31" name="Straight Connector 130">
                    <a:extLst>
                      <a:ext uri="{FF2B5EF4-FFF2-40B4-BE49-F238E27FC236}">
                        <a16:creationId xmlns:a16="http://schemas.microsoft.com/office/drawing/2014/main" id="{79DD94B5-AC3B-4329-93DB-3FFA9AF48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:a16="http://schemas.microsoft.com/office/drawing/2014/main" id="{F4EC094A-C82C-4D3D-BC9D-9FFC0FAB3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EA0BD61-AF46-4DD1-8235-81EE7C8781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:a16="http://schemas.microsoft.com/office/drawing/2014/main" id="{C14A9ED3-780D-489E-88AE-D86A3ED89E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:a16="http://schemas.microsoft.com/office/drawing/2014/main" id="{E78EFF42-0C16-453A-91A3-22733E463F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:a16="http://schemas.microsoft.com/office/drawing/2014/main" id="{0F0DA7BF-E71F-4527-A97B-AB9F8866B987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8151E988-3145-4A28-843D-C186367B2261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B0DC42D-DFDB-48F4-8065-24BAB54A7F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:a16="http://schemas.microsoft.com/office/drawing/2014/main" id="{843C55DB-57B1-4287-BF2B-9BC399B7D9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A4026451-B199-41C7-9AD4-3DC4ADEAF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F30AB30E-BA47-4344-AB13-0C22467BBC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:a16="http://schemas.microsoft.com/office/drawing/2014/main" id="{4AF8563F-AC39-42A1-B726-4C0F4C4BC6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361D8584-5822-4688-9651-4C24227F771A}"/>
                  </a:ext>
                </a:extLst>
              </p:cNvPr>
              <p:cNvGrpSpPr/>
              <p:nvPr/>
            </p:nvGrpSpPr>
            <p:grpSpPr>
              <a:xfrm>
                <a:off x="9663094" y="842566"/>
                <a:ext cx="4583987" cy="1099349"/>
                <a:chOff x="65055" y="835233"/>
                <a:chExt cx="4583987" cy="1099349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3B82AE0E-2918-4839-BE38-F37D32B27309}"/>
                    </a:ext>
                  </a:extLst>
                </p:cNvPr>
                <p:cNvGrpSpPr/>
                <p:nvPr/>
              </p:nvGrpSpPr>
              <p:grpSpPr>
                <a:xfrm>
                  <a:off x="1055981" y="845134"/>
                  <a:ext cx="1197865" cy="1089448"/>
                  <a:chOff x="3153001" y="1419726"/>
                  <a:chExt cx="1197865" cy="1089448"/>
                </a:xfrm>
              </p:grpSpPr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04836C8D-5BB4-4C7B-A8C9-21C9C14BA8F2}"/>
                      </a:ext>
                    </a:extLst>
                  </p:cNvPr>
                  <p:cNvCxnSpPr/>
                  <p:nvPr/>
                </p:nvCxnSpPr>
                <p:spPr>
                  <a:xfrm>
                    <a:off x="3153001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288D90B-9878-48D4-81F2-E4662F1BAF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8F8C0BD0-996B-40DC-A8CC-FA8B0E023C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F1A9B9C8-00C9-4BC3-9215-741798EA6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5CA57250-F18F-4001-85B6-416E80B168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F8136ECA-AEF9-4714-B8E1-C04962E6C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16E875C1-9384-4E05-9F2D-56D2F2239DFA}"/>
                      </a:ext>
                    </a:extLst>
                  </p:cNvPr>
                  <p:cNvCxnSpPr/>
                  <p:nvPr/>
                </p:nvCxnSpPr>
                <p:spPr>
                  <a:xfrm>
                    <a:off x="4350866" y="14197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32C2C5D4-D23F-4635-8114-D42FA87F5A12}"/>
                    </a:ext>
                  </a:extLst>
                </p:cNvPr>
                <p:cNvGrpSpPr/>
                <p:nvPr/>
              </p:nvGrpSpPr>
              <p:grpSpPr>
                <a:xfrm>
                  <a:off x="2459405" y="842566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9D332F62-A799-4DDC-A4C0-CBC147B74C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D417C291-5A0D-46EC-8920-F1CE8B999E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9BAF70CF-EB99-451F-9ADE-5BAF2D685A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Connector 111">
                    <a:extLst>
                      <a:ext uri="{FF2B5EF4-FFF2-40B4-BE49-F238E27FC236}">
                        <a16:creationId xmlns:a16="http://schemas.microsoft.com/office/drawing/2014/main" id="{AAD1FD59-8341-462E-A3E1-8FF9EBD3C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89971557-F932-4A73-BA7B-D12D522FEA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938CC042-8FED-46FC-8CB9-13CC978B018C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4DA8AE5-EAF1-41D6-8453-ACB03DE66E9A}"/>
                    </a:ext>
                  </a:extLst>
                </p:cNvPr>
                <p:cNvGrpSpPr/>
                <p:nvPr/>
              </p:nvGrpSpPr>
              <p:grpSpPr>
                <a:xfrm>
                  <a:off x="3652946" y="835233"/>
                  <a:ext cx="996096" cy="1089448"/>
                  <a:chOff x="3507170" y="1572126"/>
                  <a:chExt cx="996096" cy="1089448"/>
                </a:xfrm>
              </p:grpSpPr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C7C0C842-B767-49F3-AC95-30362D70A9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07170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D78DF2B-3434-41F3-94CF-1156BE128D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13232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ED45C665-6D75-4198-B07F-66D1BE6E3A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15001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9DE8C4E4-115A-4B95-8154-8D4C84FCA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12477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5985E226-A2AA-4F65-BB90-D445E14883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314246" y="15721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9FC0D11F-8C6B-4B63-87B2-918E7F9D54CE}"/>
                      </a:ext>
                    </a:extLst>
                  </p:cNvPr>
                  <p:cNvCxnSpPr/>
                  <p:nvPr/>
                </p:nvCxnSpPr>
                <p:spPr>
                  <a:xfrm>
                    <a:off x="4503266" y="1572126"/>
                    <a:ext cx="0" cy="1089448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38D3026F-3DB5-4E30-A812-1781035EC090}"/>
                    </a:ext>
                  </a:extLst>
                </p:cNvPr>
                <p:cNvGrpSpPr/>
                <p:nvPr/>
              </p:nvGrpSpPr>
              <p:grpSpPr>
                <a:xfrm flipH="1">
                  <a:off x="65055" y="835233"/>
                  <a:ext cx="807076" cy="542156"/>
                  <a:chOff x="3354770" y="1419726"/>
                  <a:chExt cx="807076" cy="542156"/>
                </a:xfrm>
              </p:grpSpPr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DC404B70-1DD8-4FD0-83E6-193F21A38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354770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0248969-B3BF-443A-8D31-587B6262F0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0832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81ED8B08-4411-402F-89FA-7AC5453159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2601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AC140CAB-875B-4EB3-BC5E-23B9D4DBA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960077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5F6C5172-211C-4194-A759-06FB5E5C35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1846" y="1419726"/>
                    <a:ext cx="0" cy="542156"/>
                  </a:xfrm>
                  <a:prstGeom prst="line">
                    <a:avLst/>
                  </a:prstGeom>
                  <a:ln w="19050">
                    <a:solidFill>
                      <a:schemeClr val="accent5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92050B5B-47ED-4E75-A6D3-907E0CFB26A9}"/>
              </a:ext>
            </a:extLst>
          </p:cNvPr>
          <p:cNvGrpSpPr/>
          <p:nvPr/>
        </p:nvGrpSpPr>
        <p:grpSpPr>
          <a:xfrm>
            <a:off x="5016791" y="2519928"/>
            <a:ext cx="6347143" cy="3183294"/>
            <a:chOff x="5485625" y="2653201"/>
            <a:chExt cx="6347143" cy="3183294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D13EFE5-1B8A-4AAD-A5D6-452BEB4D069C}"/>
                </a:ext>
              </a:extLst>
            </p:cNvPr>
            <p:cNvSpPr/>
            <p:nvPr/>
          </p:nvSpPr>
          <p:spPr>
            <a:xfrm>
              <a:off x="5485625" y="2653201"/>
              <a:ext cx="6347143" cy="3183294"/>
            </a:xfrm>
            <a:prstGeom prst="rect">
              <a:avLst/>
            </a:prstGeom>
            <a:solidFill>
              <a:srgbClr val="BDD7EE"/>
            </a:solidFill>
            <a:ln>
              <a:noFill/>
            </a:ln>
            <a:effectLst>
              <a:glow rad="76200">
                <a:schemeClr val="accent5">
                  <a:satMod val="175000"/>
                  <a:alpha val="4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B0B52FD9-D8C6-4268-A905-608134EB5D66}"/>
                </a:ext>
              </a:extLst>
            </p:cNvPr>
            <p:cNvSpPr txBox="1"/>
            <p:nvPr/>
          </p:nvSpPr>
          <p:spPr>
            <a:xfrm>
              <a:off x="5593619" y="2772546"/>
              <a:ext cx="58337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vi-VN" sz="2000" b="1" dirty="0"/>
            </a:p>
          </p:txBody>
        </p:sp>
      </p:grpSp>
      <p:pic>
        <p:nvPicPr>
          <p:cNvPr id="3" name="Hình ảnh 2" descr="Ảnh có chứa văn bản, màn hình, máy tính, ảnh chụp màn hình&#10;&#10;Mô tả được tạo tự động">
            <a:extLst>
              <a:ext uri="{FF2B5EF4-FFF2-40B4-BE49-F238E27FC236}">
                <a16:creationId xmlns:a16="http://schemas.microsoft.com/office/drawing/2014/main" id="{A2971340-4DAE-46EF-BE46-9C64F2BB2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13611" r="18820" b="24269"/>
          <a:stretch/>
        </p:blipFill>
        <p:spPr>
          <a:xfrm>
            <a:off x="4952775" y="2485436"/>
            <a:ext cx="6522618" cy="33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9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80782 2.96296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9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repeatCount="indefinite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repeatCount="indefinite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repeatCount="indefinite" fill="hold" grpId="0" nodeType="withEffect">
                                  <p:stCondLst>
                                    <p:cond delay="18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85185E-6 L -0.06705 1.85185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22222E-6 L 0.0496 -2.22222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repeatCount="indefinite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animRot by="-21600000">
                                      <p:cBhvr>
                                        <p:cTn id="75" dur="5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8" presetClass="emph" presetSubtype="0" repeatCount="indefinite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Rot by="21600000">
                                      <p:cBhvr>
                                        <p:cTn id="77" dur="5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-13252" y="1647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544702" y="-154878"/>
            <a:ext cx="3201774" cy="2121609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22F7B2A-6D75-4F0B-AF8D-DD61B42A82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3" y="1899825"/>
            <a:ext cx="7978890" cy="46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8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6852F49A-BB1C-47BA-8CF6-E44FEBA80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63" y="1899825"/>
            <a:ext cx="7978890" cy="4649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1" name="Picture 40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43D8FEF2-9F2D-4C32-8665-C3178E7FC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17241" y="3492656"/>
            <a:ext cx="3349869" cy="365614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242D601-05B1-4ABA-B62E-7E67191FB089}"/>
              </a:ext>
            </a:extLst>
          </p:cNvPr>
          <p:cNvSpPr/>
          <p:nvPr/>
        </p:nvSpPr>
        <p:spPr>
          <a:xfrm>
            <a:off x="5222265" y="3126783"/>
            <a:ext cx="814530" cy="742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16295A-627E-4817-B9A7-D85F6222D372}"/>
              </a:ext>
            </a:extLst>
          </p:cNvPr>
          <p:cNvSpPr/>
          <p:nvPr/>
        </p:nvSpPr>
        <p:spPr>
          <a:xfrm>
            <a:off x="2080985" y="3709384"/>
            <a:ext cx="3082834" cy="3122023"/>
          </a:xfrm>
          <a:custGeom>
            <a:avLst/>
            <a:gdLst>
              <a:gd name="connsiteX0" fmla="*/ 0 w 3082834"/>
              <a:gd name="connsiteY0" fmla="*/ 3122023 h 3122023"/>
              <a:gd name="connsiteX1" fmla="*/ 0 w 3082834"/>
              <a:gd name="connsiteY1" fmla="*/ 3122023 h 3122023"/>
              <a:gd name="connsiteX2" fmla="*/ 26126 w 3082834"/>
              <a:gd name="connsiteY2" fmla="*/ 2560320 h 3122023"/>
              <a:gd name="connsiteX3" fmla="*/ 783772 w 3082834"/>
              <a:gd name="connsiteY3" fmla="*/ 2638697 h 3122023"/>
              <a:gd name="connsiteX4" fmla="*/ 809897 w 3082834"/>
              <a:gd name="connsiteY4" fmla="*/ 1933303 h 3122023"/>
              <a:gd name="connsiteX5" fmla="*/ 836023 w 3082834"/>
              <a:gd name="connsiteY5" fmla="*/ 1907177 h 3122023"/>
              <a:gd name="connsiteX6" fmla="*/ 849086 w 3082834"/>
              <a:gd name="connsiteY6" fmla="*/ 1567543 h 3122023"/>
              <a:gd name="connsiteX7" fmla="*/ 1123406 w 3082834"/>
              <a:gd name="connsiteY7" fmla="*/ 2560320 h 3122023"/>
              <a:gd name="connsiteX8" fmla="*/ 1384663 w 3082834"/>
              <a:gd name="connsiteY8" fmla="*/ 1658983 h 3122023"/>
              <a:gd name="connsiteX9" fmla="*/ 1384663 w 3082834"/>
              <a:gd name="connsiteY9" fmla="*/ 1423851 h 3122023"/>
              <a:gd name="connsiteX10" fmla="*/ 2142309 w 3082834"/>
              <a:gd name="connsiteY10" fmla="*/ 1332411 h 3122023"/>
              <a:gd name="connsiteX11" fmla="*/ 2103120 w 3082834"/>
              <a:gd name="connsiteY11" fmla="*/ 535577 h 3122023"/>
              <a:gd name="connsiteX12" fmla="*/ 2860766 w 3082834"/>
              <a:gd name="connsiteY12" fmla="*/ 535577 h 3122023"/>
              <a:gd name="connsiteX13" fmla="*/ 3082834 w 3082834"/>
              <a:gd name="connsiteY13" fmla="*/ 0 h 312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2834" h="3122023">
                <a:moveTo>
                  <a:pt x="0" y="3122023"/>
                </a:moveTo>
                <a:lnTo>
                  <a:pt x="0" y="3122023"/>
                </a:lnTo>
                <a:lnTo>
                  <a:pt x="26126" y="2560320"/>
                </a:lnTo>
                <a:lnTo>
                  <a:pt x="783772" y="2638697"/>
                </a:lnTo>
                <a:lnTo>
                  <a:pt x="809897" y="1933303"/>
                </a:lnTo>
                <a:lnTo>
                  <a:pt x="836023" y="1907177"/>
                </a:lnTo>
                <a:lnTo>
                  <a:pt x="849086" y="1567543"/>
                </a:lnTo>
                <a:lnTo>
                  <a:pt x="1123406" y="2560320"/>
                </a:lnTo>
                <a:lnTo>
                  <a:pt x="1384663" y="1658983"/>
                </a:lnTo>
                <a:lnTo>
                  <a:pt x="1384663" y="1423851"/>
                </a:lnTo>
                <a:lnTo>
                  <a:pt x="2142309" y="1332411"/>
                </a:lnTo>
                <a:lnTo>
                  <a:pt x="2103120" y="535577"/>
                </a:lnTo>
                <a:lnTo>
                  <a:pt x="2860766" y="535577"/>
                </a:lnTo>
                <a:lnTo>
                  <a:pt x="3082834" y="0"/>
                </a:lnTo>
              </a:path>
            </a:pathLst>
          </a:custGeom>
          <a:noFill/>
          <a:ln w="28575">
            <a:solidFill>
              <a:schemeClr val="tx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0206C0-BF33-456A-BEA5-92D4B8F83133}"/>
              </a:ext>
            </a:extLst>
          </p:cNvPr>
          <p:cNvSpPr/>
          <p:nvPr/>
        </p:nvSpPr>
        <p:spPr>
          <a:xfrm>
            <a:off x="2403456" y="3669817"/>
            <a:ext cx="2377440" cy="3069771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8B4730-D616-48A1-B904-9666FE559910}"/>
              </a:ext>
            </a:extLst>
          </p:cNvPr>
          <p:cNvSpPr/>
          <p:nvPr/>
        </p:nvSpPr>
        <p:spPr>
          <a:xfrm rot="3960505" flipH="1">
            <a:off x="2673683" y="4135095"/>
            <a:ext cx="1553007" cy="2567593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tx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19">
            <a:extLst>
              <a:ext uri="{FF2B5EF4-FFF2-40B4-BE49-F238E27FC236}">
                <a16:creationId xmlns:a16="http://schemas.microsoft.com/office/drawing/2014/main" id="{6C89F50A-3E51-461B-8BA8-F2AB89369FF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544702" y="-154878"/>
            <a:ext cx="3201774" cy="212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ccel="71000" fill="hold" grpId="1" nodeType="withEffect" p14:presetBounceEnd="36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36000">
                                          <p:cBhvr>
                                            <p:cTn id="27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9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accel="71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9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dissolve">
                                          <p:cBhvr>
                                            <p:cTn id="2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6" presetClass="exit" presetSubtype="32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circle(out)">
                                          <p:cBhvr>
                                            <p:cTn id="32" dur="1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4190" y="1"/>
            <a:ext cx="3433016" cy="6857999"/>
          </a:xfrm>
          <a:prstGeom prst="rect">
            <a:avLst/>
          </a:prstGeom>
          <a:solidFill>
            <a:srgbClr val="D50816"/>
          </a:solid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 sz="800"/>
          </a:p>
        </p:txBody>
      </p:sp>
      <p:sp>
        <p:nvSpPr>
          <p:cNvPr id="3" name="AutoShape 3"/>
          <p:cNvSpPr/>
          <p:nvPr/>
        </p:nvSpPr>
        <p:spPr>
          <a:xfrm>
            <a:off x="1223577" y="6150990"/>
            <a:ext cx="9744847" cy="706515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77816" y="668665"/>
            <a:ext cx="676663" cy="676663"/>
            <a:chOff x="0" y="0"/>
            <a:chExt cx="6350000" cy="6350000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24727" y="5400529"/>
            <a:ext cx="300952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219"/>
              </a:lnSpc>
            </a:pPr>
            <a:r>
              <a:rPr lang="en-US" sz="4000" dirty="0">
                <a:solidFill>
                  <a:srgbClr val="FFFFFF"/>
                </a:solidFill>
                <a:latin typeface="Good Times Rg"/>
              </a:rPr>
              <a:t>OPTIONS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03247" y="653776"/>
            <a:ext cx="4663048" cy="591568"/>
            <a:chOff x="-56760" y="0"/>
            <a:chExt cx="9326096" cy="1183137"/>
          </a:xfrm>
        </p:grpSpPr>
        <p:sp>
          <p:nvSpPr>
            <p:cNvPr id="9" name="TextBox 9"/>
            <p:cNvSpPr txBox="1"/>
            <p:nvPr/>
          </p:nvSpPr>
          <p:spPr>
            <a:xfrm>
              <a:off x="-56760" y="541934"/>
              <a:ext cx="9326096" cy="641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461"/>
                </a:lnSpc>
              </a:pPr>
              <a:r>
                <a:rPr lang="en-US" sz="2200" spc="98" dirty="0">
                  <a:solidFill>
                    <a:srgbClr val="FFFFFF"/>
                  </a:solidFill>
                  <a:latin typeface="Bahnschrift Light" panose="020B0502040204020203" pitchFamily="34" charset="0"/>
                </a:rPr>
                <a:t>GROUP 5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0"/>
              <a:ext cx="3345973" cy="139241"/>
            </a:xfrm>
            <a:prstGeom prst="rect">
              <a:avLst/>
            </a:prstGeom>
            <a:solidFill>
              <a:srgbClr val="D508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Google Shape;426;p22">
            <a:extLst>
              <a:ext uri="{FF2B5EF4-FFF2-40B4-BE49-F238E27FC236}">
                <a16:creationId xmlns:a16="http://schemas.microsoft.com/office/drawing/2014/main" id="{364E851A-8047-45CF-A4D2-D85E3F206455}"/>
              </a:ext>
            </a:extLst>
          </p:cNvPr>
          <p:cNvSpPr/>
          <p:nvPr/>
        </p:nvSpPr>
        <p:spPr>
          <a:xfrm rot="10800000">
            <a:off x="1488771" y="2149667"/>
            <a:ext cx="3009523" cy="2903407"/>
          </a:xfrm>
          <a:prstGeom prst="ellipse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0950" tIns="60950" rIns="60950" bIns="6095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" name="Google Shape;427;p22">
            <a:extLst>
              <a:ext uri="{FF2B5EF4-FFF2-40B4-BE49-F238E27FC236}">
                <a16:creationId xmlns:a16="http://schemas.microsoft.com/office/drawing/2014/main" id="{CE6E74CC-F476-4DD5-B455-4A585FF1649E}"/>
              </a:ext>
            </a:extLst>
          </p:cNvPr>
          <p:cNvSpPr/>
          <p:nvPr/>
        </p:nvSpPr>
        <p:spPr>
          <a:xfrm rot="10800000">
            <a:off x="1667001" y="2321614"/>
            <a:ext cx="2653061" cy="25595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" name="Google Shape;428;p22">
            <a:extLst>
              <a:ext uri="{FF2B5EF4-FFF2-40B4-BE49-F238E27FC236}">
                <a16:creationId xmlns:a16="http://schemas.microsoft.com/office/drawing/2014/main" id="{D73223B5-DDE1-4037-BB40-514532B503D9}"/>
              </a:ext>
            </a:extLst>
          </p:cNvPr>
          <p:cNvSpPr/>
          <p:nvPr/>
        </p:nvSpPr>
        <p:spPr>
          <a:xfrm flipH="1">
            <a:off x="1852161" y="2500245"/>
            <a:ext cx="2282741" cy="22022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53" name="Nhóm 52">
            <a:extLst>
              <a:ext uri="{FF2B5EF4-FFF2-40B4-BE49-F238E27FC236}">
                <a16:creationId xmlns:a16="http://schemas.microsoft.com/office/drawing/2014/main" id="{72A94CAF-6A2D-470D-BB9A-3B3E80B81A2C}"/>
              </a:ext>
            </a:extLst>
          </p:cNvPr>
          <p:cNvGrpSpPr/>
          <p:nvPr/>
        </p:nvGrpSpPr>
        <p:grpSpPr>
          <a:xfrm>
            <a:off x="3741488" y="1620758"/>
            <a:ext cx="3804399" cy="818053"/>
            <a:chOff x="5612232" y="2431136"/>
            <a:chExt cx="5706598" cy="1227079"/>
          </a:xfrm>
        </p:grpSpPr>
        <p:sp>
          <p:nvSpPr>
            <p:cNvPr id="15" name="Google Shape;429;p22">
              <a:extLst>
                <a:ext uri="{FF2B5EF4-FFF2-40B4-BE49-F238E27FC236}">
                  <a16:creationId xmlns:a16="http://schemas.microsoft.com/office/drawing/2014/main" id="{644B6506-5ACD-4765-80FF-119C921D246D}"/>
                </a:ext>
              </a:extLst>
            </p:cNvPr>
            <p:cNvSpPr/>
            <p:nvPr/>
          </p:nvSpPr>
          <p:spPr>
            <a:xfrm>
              <a:off x="8597440" y="2431136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General</a:t>
              </a:r>
              <a:endParaRPr sz="16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6" name="Google Shape;430;p22">
              <a:extLst>
                <a:ext uri="{FF2B5EF4-FFF2-40B4-BE49-F238E27FC236}">
                  <a16:creationId xmlns:a16="http://schemas.microsoft.com/office/drawing/2014/main" id="{6521C133-ADB5-4535-8840-0CC77CF8E363}"/>
                </a:ext>
              </a:extLst>
            </p:cNvPr>
            <p:cNvCxnSpPr>
              <a:stCxn id="15" idx="1"/>
              <a:endCxn id="17" idx="6"/>
            </p:cNvCxnSpPr>
            <p:nvPr/>
          </p:nvCxnSpPr>
          <p:spPr>
            <a:xfrm flipH="1">
              <a:off x="5791747" y="2827764"/>
              <a:ext cx="2805693" cy="74367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Google Shape;431;p22">
              <a:extLst>
                <a:ext uri="{FF2B5EF4-FFF2-40B4-BE49-F238E27FC236}">
                  <a16:creationId xmlns:a16="http://schemas.microsoft.com/office/drawing/2014/main" id="{E0D39450-3924-4DF3-A91F-8956F92DF122}"/>
                </a:ext>
              </a:extLst>
            </p:cNvPr>
            <p:cNvSpPr/>
            <p:nvPr/>
          </p:nvSpPr>
          <p:spPr>
            <a:xfrm>
              <a:off x="5612232" y="3484969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54" name="Nhóm 53">
            <a:extLst>
              <a:ext uri="{FF2B5EF4-FFF2-40B4-BE49-F238E27FC236}">
                <a16:creationId xmlns:a16="http://schemas.microsoft.com/office/drawing/2014/main" id="{EE2FB10B-54B2-4C93-ADE5-B32EC8AE8FD1}"/>
              </a:ext>
            </a:extLst>
          </p:cNvPr>
          <p:cNvGrpSpPr/>
          <p:nvPr/>
        </p:nvGrpSpPr>
        <p:grpSpPr>
          <a:xfrm>
            <a:off x="4277102" y="2478871"/>
            <a:ext cx="3268785" cy="528837"/>
            <a:chOff x="6415653" y="3718306"/>
            <a:chExt cx="4903177" cy="793256"/>
          </a:xfrm>
        </p:grpSpPr>
        <p:sp>
          <p:nvSpPr>
            <p:cNvPr id="18" name="Google Shape;432;p22">
              <a:extLst>
                <a:ext uri="{FF2B5EF4-FFF2-40B4-BE49-F238E27FC236}">
                  <a16:creationId xmlns:a16="http://schemas.microsoft.com/office/drawing/2014/main" id="{E3CDD0DD-1AD3-40ED-9FBA-A88CE525585B}"/>
                </a:ext>
              </a:extLst>
            </p:cNvPr>
            <p:cNvSpPr/>
            <p:nvPr/>
          </p:nvSpPr>
          <p:spPr>
            <a:xfrm>
              <a:off x="8597440" y="3718306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Sercurity</a:t>
              </a:r>
              <a:endParaRPr sz="16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19" name="Google Shape;433;p22">
              <a:extLst>
                <a:ext uri="{FF2B5EF4-FFF2-40B4-BE49-F238E27FC236}">
                  <a16:creationId xmlns:a16="http://schemas.microsoft.com/office/drawing/2014/main" id="{4D3DF663-EF9C-4E13-868E-03186E5F54A8}"/>
                </a:ext>
              </a:extLst>
            </p:cNvPr>
            <p:cNvCxnSpPr>
              <a:stCxn id="18" idx="1"/>
              <a:endCxn id="20" idx="6"/>
            </p:cNvCxnSpPr>
            <p:nvPr/>
          </p:nvCxnSpPr>
          <p:spPr>
            <a:xfrm flipH="1">
              <a:off x="6595518" y="4114934"/>
              <a:ext cx="2001922" cy="30638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Google Shape;434;p22">
              <a:extLst>
                <a:ext uri="{FF2B5EF4-FFF2-40B4-BE49-F238E27FC236}">
                  <a16:creationId xmlns:a16="http://schemas.microsoft.com/office/drawing/2014/main" id="{09A94ED4-A841-4857-AB24-F27587D264DB}"/>
                </a:ext>
              </a:extLst>
            </p:cNvPr>
            <p:cNvSpPr/>
            <p:nvPr/>
          </p:nvSpPr>
          <p:spPr>
            <a:xfrm>
              <a:off x="6415653" y="4334699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56" name="Nhóm 55">
            <a:extLst>
              <a:ext uri="{FF2B5EF4-FFF2-40B4-BE49-F238E27FC236}">
                <a16:creationId xmlns:a16="http://schemas.microsoft.com/office/drawing/2014/main" id="{E612328D-54FE-485D-8C6E-AAF07FA94E01}"/>
              </a:ext>
            </a:extLst>
          </p:cNvPr>
          <p:cNvGrpSpPr/>
          <p:nvPr/>
        </p:nvGrpSpPr>
        <p:grpSpPr>
          <a:xfrm>
            <a:off x="4277102" y="4173321"/>
            <a:ext cx="3268785" cy="550265"/>
            <a:chOff x="6415653" y="6259981"/>
            <a:chExt cx="4903177" cy="825397"/>
          </a:xfrm>
        </p:grpSpPr>
        <p:sp>
          <p:nvSpPr>
            <p:cNvPr id="21" name="Google Shape;435;p22">
              <a:extLst>
                <a:ext uri="{FF2B5EF4-FFF2-40B4-BE49-F238E27FC236}">
                  <a16:creationId xmlns:a16="http://schemas.microsoft.com/office/drawing/2014/main" id="{F2AB3179-47A9-4E53-AB55-9EF168D36A31}"/>
                </a:ext>
              </a:extLst>
            </p:cNvPr>
            <p:cNvSpPr/>
            <p:nvPr/>
          </p:nvSpPr>
          <p:spPr>
            <a:xfrm>
              <a:off x="8597440" y="6292122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File Transfer</a:t>
              </a:r>
              <a:endParaRPr sz="16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2" name="Google Shape;436;p22">
              <a:extLst>
                <a:ext uri="{FF2B5EF4-FFF2-40B4-BE49-F238E27FC236}">
                  <a16:creationId xmlns:a16="http://schemas.microsoft.com/office/drawing/2014/main" id="{B6A59523-E7C6-4BCB-9D42-D1E60BE3B2D3}"/>
                </a:ext>
              </a:extLst>
            </p:cNvPr>
            <p:cNvCxnSpPr>
              <a:stCxn id="21" idx="1"/>
              <a:endCxn id="23" idx="6"/>
            </p:cNvCxnSpPr>
            <p:nvPr/>
          </p:nvCxnSpPr>
          <p:spPr>
            <a:xfrm rot="10800000">
              <a:off x="6595518" y="6346714"/>
              <a:ext cx="2001922" cy="342036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Google Shape;437;p22">
              <a:extLst>
                <a:ext uri="{FF2B5EF4-FFF2-40B4-BE49-F238E27FC236}">
                  <a16:creationId xmlns:a16="http://schemas.microsoft.com/office/drawing/2014/main" id="{3EEE3FE3-F53F-44C3-8E3F-F655F55322F6}"/>
                </a:ext>
              </a:extLst>
            </p:cNvPr>
            <p:cNvSpPr/>
            <p:nvPr/>
          </p:nvSpPr>
          <p:spPr>
            <a:xfrm>
              <a:off x="6415653" y="6259981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55" name="Nhóm 54">
            <a:extLst>
              <a:ext uri="{FF2B5EF4-FFF2-40B4-BE49-F238E27FC236}">
                <a16:creationId xmlns:a16="http://schemas.microsoft.com/office/drawing/2014/main" id="{F3D1DB5C-B323-4493-AB77-3A847FC82A20}"/>
              </a:ext>
            </a:extLst>
          </p:cNvPr>
          <p:cNvGrpSpPr/>
          <p:nvPr/>
        </p:nvGrpSpPr>
        <p:grpSpPr>
          <a:xfrm>
            <a:off x="4434251" y="3336810"/>
            <a:ext cx="3111636" cy="528837"/>
            <a:chOff x="6651376" y="5005214"/>
            <a:chExt cx="4667454" cy="793256"/>
          </a:xfrm>
        </p:grpSpPr>
        <p:sp>
          <p:nvSpPr>
            <p:cNvPr id="24" name="Google Shape;438;p22">
              <a:extLst>
                <a:ext uri="{FF2B5EF4-FFF2-40B4-BE49-F238E27FC236}">
                  <a16:creationId xmlns:a16="http://schemas.microsoft.com/office/drawing/2014/main" id="{126C2615-70ED-4E63-8789-F7675D4B6F3E}"/>
                </a:ext>
              </a:extLst>
            </p:cNvPr>
            <p:cNvSpPr/>
            <p:nvPr/>
          </p:nvSpPr>
          <p:spPr>
            <a:xfrm>
              <a:off x="8597440" y="5005214"/>
              <a:ext cx="2721390" cy="793256"/>
            </a:xfrm>
            <a:prstGeom prst="roundRect">
              <a:avLst>
                <a:gd name="adj" fmla="val 50000"/>
              </a:avLst>
            </a:prstGeom>
            <a:solidFill>
              <a:srgbClr val="D50816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 dirty="0">
                  <a:solidFill>
                    <a:schemeClr val="bg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Miscellaneous</a:t>
              </a:r>
              <a:endParaRPr sz="1600" b="1" dirty="0">
                <a:solidFill>
                  <a:schemeClr val="bg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cxnSp>
          <p:nvCxnSpPr>
            <p:cNvPr id="25" name="Google Shape;439;p22">
              <a:extLst>
                <a:ext uri="{FF2B5EF4-FFF2-40B4-BE49-F238E27FC236}">
                  <a16:creationId xmlns:a16="http://schemas.microsoft.com/office/drawing/2014/main" id="{481C9E54-E450-4FFC-AFD4-609DBFE391D4}"/>
                </a:ext>
              </a:extLst>
            </p:cNvPr>
            <p:cNvCxnSpPr>
              <a:stCxn id="24" idx="1"/>
              <a:endCxn id="26" idx="6"/>
            </p:cNvCxnSpPr>
            <p:nvPr/>
          </p:nvCxnSpPr>
          <p:spPr>
            <a:xfrm rot="10800000">
              <a:off x="6831106" y="5394043"/>
              <a:ext cx="1766334" cy="779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Google Shape;440;p22">
              <a:extLst>
                <a:ext uri="{FF2B5EF4-FFF2-40B4-BE49-F238E27FC236}">
                  <a16:creationId xmlns:a16="http://schemas.microsoft.com/office/drawing/2014/main" id="{D667DE19-0DE5-4774-BEA2-F4A56F458B1E}"/>
                </a:ext>
              </a:extLst>
            </p:cNvPr>
            <p:cNvSpPr/>
            <p:nvPr/>
          </p:nvSpPr>
          <p:spPr>
            <a:xfrm>
              <a:off x="6651376" y="5307446"/>
              <a:ext cx="179578" cy="1732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pic>
        <p:nvPicPr>
          <p:cNvPr id="47" name="Hình ảnh 46">
            <a:extLst>
              <a:ext uri="{FF2B5EF4-FFF2-40B4-BE49-F238E27FC236}">
                <a16:creationId xmlns:a16="http://schemas.microsoft.com/office/drawing/2014/main" id="{4C8191C5-024F-4486-B32E-4190824DCA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95" y="3015440"/>
            <a:ext cx="1660743" cy="1283524"/>
          </a:xfrm>
          <a:prstGeom prst="rect">
            <a:avLst/>
          </a:prstGeom>
        </p:spPr>
      </p:pic>
      <p:sp>
        <p:nvSpPr>
          <p:cNvPr id="48" name="Hộp Văn bản 47">
            <a:extLst>
              <a:ext uri="{FF2B5EF4-FFF2-40B4-BE49-F238E27FC236}">
                <a16:creationId xmlns:a16="http://schemas.microsoft.com/office/drawing/2014/main" id="{EC879393-984E-4809-B367-44B4E03F6314}"/>
              </a:ext>
            </a:extLst>
          </p:cNvPr>
          <p:cNvSpPr txBox="1"/>
          <p:nvPr/>
        </p:nvSpPr>
        <p:spPr>
          <a:xfrm>
            <a:off x="7707177" y="1681360"/>
            <a:ext cx="386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- General</a:t>
            </a:r>
            <a:endParaRPr lang="vi-V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3432F924-D8C7-4341-B6BB-E05BD2602209}"/>
              </a:ext>
            </a:extLst>
          </p:cNvPr>
          <p:cNvSpPr txBox="1"/>
          <p:nvPr/>
        </p:nvSpPr>
        <p:spPr>
          <a:xfrm>
            <a:off x="7701922" y="2564020"/>
            <a:ext cx="386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–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Sercurity</a:t>
            </a:r>
            <a:endParaRPr lang="vi-V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Hộp Văn bản 49">
            <a:extLst>
              <a:ext uri="{FF2B5EF4-FFF2-40B4-BE49-F238E27FC236}">
                <a16:creationId xmlns:a16="http://schemas.microsoft.com/office/drawing/2014/main" id="{7F5AA70E-B741-48DC-AF39-3184F8EC4E0E}"/>
              </a:ext>
            </a:extLst>
          </p:cNvPr>
          <p:cNvSpPr txBox="1"/>
          <p:nvPr/>
        </p:nvSpPr>
        <p:spPr>
          <a:xfrm>
            <a:off x="7707177" y="3384409"/>
            <a:ext cx="386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- Miscellaneous</a:t>
            </a:r>
            <a:endParaRPr lang="vi-V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Hộp Văn bản 50">
            <a:extLst>
              <a:ext uri="{FF2B5EF4-FFF2-40B4-BE49-F238E27FC236}">
                <a16:creationId xmlns:a16="http://schemas.microsoft.com/office/drawing/2014/main" id="{05A86E4D-808C-440A-AFE8-0272B9DFC095}"/>
              </a:ext>
            </a:extLst>
          </p:cNvPr>
          <p:cNvSpPr txBox="1"/>
          <p:nvPr/>
        </p:nvSpPr>
        <p:spPr>
          <a:xfrm>
            <a:off x="7707177" y="4231667"/>
            <a:ext cx="386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– File Transfer</a:t>
            </a:r>
            <a:endParaRPr lang="vi-VN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Hình ảnh 39" descr="Ảnh có chứa đen&#10;&#10;Mô tả được tạo tự động">
            <a:extLst>
              <a:ext uri="{FF2B5EF4-FFF2-40B4-BE49-F238E27FC236}">
                <a16:creationId xmlns:a16="http://schemas.microsoft.com/office/drawing/2014/main" id="{B2B519E6-094E-4C60-AFED-6DBC534B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672467" y="2274767"/>
            <a:ext cx="2184400" cy="2184400"/>
          </a:xfrm>
          <a:prstGeom prst="rect">
            <a:avLst/>
          </a:prstGeom>
        </p:spPr>
      </p:pic>
      <p:sp>
        <p:nvSpPr>
          <p:cNvPr id="41" name="TextBox 5">
            <a:extLst>
              <a:ext uri="{FF2B5EF4-FFF2-40B4-BE49-F238E27FC236}">
                <a16:creationId xmlns:a16="http://schemas.microsoft.com/office/drawing/2014/main" id="{6D6F959B-3D54-4B1B-906B-07E4E466AABA}"/>
              </a:ext>
            </a:extLst>
          </p:cNvPr>
          <p:cNvSpPr txBox="1"/>
          <p:nvPr/>
        </p:nvSpPr>
        <p:spPr>
          <a:xfrm>
            <a:off x="12950053" y="2514600"/>
            <a:ext cx="4829947" cy="1077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219"/>
              </a:lnSpc>
            </a:pPr>
            <a:r>
              <a:rPr lang="en-US" sz="3375">
                <a:solidFill>
                  <a:schemeClr val="bg1"/>
                </a:solidFill>
                <a:latin typeface="Muli Black" panose="020B0604020202020204" charset="-93"/>
              </a:rPr>
              <a:t>BẮT ĐẦU THUYẾT TRÌNH</a:t>
            </a: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BDAE002E-52B4-40BF-8A25-EFE9E23A865F}"/>
              </a:ext>
            </a:extLst>
          </p:cNvPr>
          <p:cNvSpPr txBox="1"/>
          <p:nvPr/>
        </p:nvSpPr>
        <p:spPr>
          <a:xfrm>
            <a:off x="16977648" y="3835401"/>
            <a:ext cx="3494752" cy="215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593"/>
              </a:lnSpc>
            </a:pPr>
            <a:r>
              <a:rPr lang="en-US" sz="1600">
                <a:solidFill>
                  <a:srgbClr val="000000"/>
                </a:solidFill>
                <a:latin typeface="League Spartan Bold"/>
              </a:rPr>
              <a:t>GROUP NAME</a:t>
            </a:r>
          </a:p>
        </p:txBody>
      </p: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F2B766B9-A590-45EF-9759-0EA42BB20A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5" y="5546486"/>
            <a:ext cx="1487334" cy="1149503"/>
          </a:xfrm>
          <a:prstGeom prst="rect">
            <a:avLst/>
          </a:prstGeom>
        </p:spPr>
      </p:pic>
      <p:pic>
        <p:nvPicPr>
          <p:cNvPr id="39" name="Hình ảnh 38">
            <a:extLst>
              <a:ext uri="{FF2B5EF4-FFF2-40B4-BE49-F238E27FC236}">
                <a16:creationId xmlns:a16="http://schemas.microsoft.com/office/drawing/2014/main" id="{36670E8B-2B97-40F1-AE9E-1FA54BA19D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41" y="5880083"/>
            <a:ext cx="1304822" cy="1008447"/>
          </a:xfrm>
          <a:prstGeom prst="rect">
            <a:avLst/>
          </a:prstGeom>
        </p:spPr>
      </p:pic>
      <p:pic>
        <p:nvPicPr>
          <p:cNvPr id="43" name="Hình ảnh 42">
            <a:extLst>
              <a:ext uri="{FF2B5EF4-FFF2-40B4-BE49-F238E27FC236}">
                <a16:creationId xmlns:a16="http://schemas.microsoft.com/office/drawing/2014/main" id="{8040DF34-C08D-4BFF-A0E2-13D2936B44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852" y="228484"/>
            <a:ext cx="1304822" cy="1008447"/>
          </a:xfrm>
          <a:prstGeom prst="rect">
            <a:avLst/>
          </a:prstGeom>
        </p:spPr>
      </p:pic>
      <p:pic>
        <p:nvPicPr>
          <p:cNvPr id="44" name="Hình ảnh 43">
            <a:extLst>
              <a:ext uri="{FF2B5EF4-FFF2-40B4-BE49-F238E27FC236}">
                <a16:creationId xmlns:a16="http://schemas.microsoft.com/office/drawing/2014/main" id="{30810C76-2778-47C2-B255-FC79F208AB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7" y="531857"/>
            <a:ext cx="1487334" cy="114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46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7688" y="69622"/>
            <a:ext cx="2537829" cy="6788379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223577" y="6322211"/>
            <a:ext cx="9744847" cy="535790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pic>
        <p:nvPicPr>
          <p:cNvPr id="16" name="Hình ảnh 15" descr="Ảnh có chứa bầu trời, ngoài trời, đường phố, hoàng hôn&#10;&#10;Mô tả được tạo tự động">
            <a:extLst>
              <a:ext uri="{FF2B5EF4-FFF2-40B4-BE49-F238E27FC236}">
                <a16:creationId xmlns:a16="http://schemas.microsoft.com/office/drawing/2014/main" id="{D8810907-6DFA-42C4-8E5D-0FD43C866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66" y="792464"/>
            <a:ext cx="3169492" cy="20904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49968" y="378773"/>
            <a:ext cx="676663" cy="6766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D5081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13429" y="6576478"/>
            <a:ext cx="6165142" cy="1332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937"/>
              </a:lnSpc>
            </a:pP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</a:t>
            </a:r>
            <a:r>
              <a:rPr lang="en-US" sz="1600" b="1" spc="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spc="3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sz="1600" b="1" spc="3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2678159" y="3429000"/>
            <a:ext cx="1672987" cy="69621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030872" y="647568"/>
            <a:ext cx="4951329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19"/>
              </a:lnSpc>
            </a:pPr>
            <a:r>
              <a:rPr lang="en-US" sz="4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Options – General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7C60A04-76AF-4199-8688-ECBEE2353968}"/>
              </a:ext>
            </a:extLst>
          </p:cNvPr>
          <p:cNvSpPr/>
          <p:nvPr/>
        </p:nvSpPr>
        <p:spPr>
          <a:xfrm>
            <a:off x="0" y="3327400"/>
            <a:ext cx="2678159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 sz="800"/>
          </a:p>
        </p:txBody>
      </p:sp>
      <p:pic>
        <p:nvPicPr>
          <p:cNvPr id="15" name="Picture 2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B1C5A8DD-B9F5-4CCB-A035-5E3ADE73C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75" y="1402218"/>
            <a:ext cx="6921520" cy="474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61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 p14:presetBounceEnd="99333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99333">
                                          <p:cBhvr>
                                            <p:cTn id="11" dur="1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291 -0.05988 L -0.01823 0.01774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" y="38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2291 -0.05988 L -0.01823 0.01774 " pathEditMode="relative" rAng="0" ptsTypes="AA">
                                          <p:cBhvr>
                                            <p:cTn id="17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4" y="387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12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7688" y="1"/>
            <a:ext cx="9820711" cy="2348687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09800" y="1192333"/>
            <a:ext cx="6394322" cy="60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19"/>
              </a:lnSpc>
            </a:pPr>
            <a:r>
              <a:rPr lang="en-US" sz="6000" b="1" dirty="0">
                <a:solidFill>
                  <a:srgbClr val="FFFFFF"/>
                </a:solidFill>
                <a:latin typeface="Good Times Rg"/>
                <a:cs typeface="Arial" panose="020B0604020202020204" pitchFamily="34" charset="0"/>
              </a:rPr>
              <a:t>Options – </a:t>
            </a:r>
            <a:r>
              <a:rPr lang="en-US" sz="6000" b="1" dirty="0" err="1">
                <a:solidFill>
                  <a:srgbClr val="FFFFFF"/>
                </a:solidFill>
                <a:latin typeface="Good Times Rg"/>
                <a:cs typeface="Arial" panose="020B0604020202020204" pitchFamily="34" charset="0"/>
              </a:rPr>
              <a:t>Sercurity</a:t>
            </a:r>
            <a:endParaRPr lang="en-US" sz="6000" b="1" dirty="0">
              <a:solidFill>
                <a:srgbClr val="FFFFFF"/>
              </a:solidFill>
              <a:latin typeface="Good Times Rg"/>
              <a:cs typeface="Arial" panose="020B0604020202020204" pitchFamily="34" charset="0"/>
            </a:endParaRPr>
          </a:p>
        </p:txBody>
      </p:sp>
      <p:pic>
        <p:nvPicPr>
          <p:cNvPr id="13" name="Hình ảnh 12" descr="Ảnh có chứa văn bản, ngoài trời, hoàng hôn, thiên nhiên&#10;&#10;Mô tả được tạo tự động">
            <a:extLst>
              <a:ext uri="{FF2B5EF4-FFF2-40B4-BE49-F238E27FC236}">
                <a16:creationId xmlns:a16="http://schemas.microsoft.com/office/drawing/2014/main" id="{D9F27EE5-738E-40DB-833E-5C6B6B040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035" y="299274"/>
            <a:ext cx="3369444" cy="24910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utoShape 11"/>
          <p:cNvSpPr/>
          <p:nvPr/>
        </p:nvSpPr>
        <p:spPr>
          <a:xfrm>
            <a:off x="2209800" y="1976158"/>
            <a:ext cx="1672987" cy="69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pic>
        <p:nvPicPr>
          <p:cNvPr id="1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57F76EE-8391-4BFC-AA65-6255A65C1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8" y="2525424"/>
            <a:ext cx="7615370" cy="5200521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079042" y="2348688"/>
            <a:ext cx="676663" cy="67666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75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48148E-6 L -0.28919 0.00926 " pathEditMode="relative" rAng="0" ptsTypes="AA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287 L 4.16667E-6 3.33333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29772" y="9657"/>
            <a:ext cx="4507350" cy="7109600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92754" y="4645737"/>
            <a:ext cx="4244368" cy="4885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4219"/>
              </a:lnSpc>
            </a:pPr>
            <a:r>
              <a:rPr lang="en-US" sz="3000" b="1" dirty="0">
                <a:solidFill>
                  <a:srgbClr val="FFFFFF"/>
                </a:solidFill>
                <a:latin typeface="Bahnschrift Light" panose="020B0502040204020203" pitchFamily="34" charset="0"/>
                <a:cs typeface="Arial" panose="020B0604020202020204" pitchFamily="34" charset="0"/>
              </a:rPr>
              <a:t>Options - Miscellaneous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4798857" y="432838"/>
            <a:ext cx="676663" cy="676663"/>
            <a:chOff x="0" y="0"/>
            <a:chExt cx="6350000" cy="6350000"/>
          </a:xfrm>
          <a:solidFill>
            <a:schemeClr val="bg1"/>
          </a:solidFill>
        </p:grpSpPr>
        <p:sp>
          <p:nvSpPr>
            <p:cNvPr id="5" name="Freeform 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AutoShape 9">
            <a:extLst>
              <a:ext uri="{FF2B5EF4-FFF2-40B4-BE49-F238E27FC236}">
                <a16:creationId xmlns:a16="http://schemas.microsoft.com/office/drawing/2014/main" id="{5C096E2E-3B01-4DFF-BC5E-F3E4D9CB57E4}"/>
              </a:ext>
            </a:extLst>
          </p:cNvPr>
          <p:cNvSpPr/>
          <p:nvPr/>
        </p:nvSpPr>
        <p:spPr>
          <a:xfrm>
            <a:off x="6096000" y="517850"/>
            <a:ext cx="3426543" cy="50799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25C1C645-8653-49E3-8773-26303EF427A7}"/>
              </a:ext>
            </a:extLst>
          </p:cNvPr>
          <p:cNvSpPr/>
          <p:nvPr/>
        </p:nvSpPr>
        <p:spPr>
          <a:xfrm>
            <a:off x="1549942" y="5289780"/>
            <a:ext cx="1672987" cy="6962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7529D33C-89FC-4861-B2D2-852CBDDE4C8B}"/>
              </a:ext>
            </a:extLst>
          </p:cNvPr>
          <p:cNvSpPr/>
          <p:nvPr/>
        </p:nvSpPr>
        <p:spPr>
          <a:xfrm>
            <a:off x="0" y="-9658"/>
            <a:ext cx="1205193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 sz="800"/>
          </a:p>
        </p:txBody>
      </p:sp>
      <p:pic>
        <p:nvPicPr>
          <p:cNvPr id="14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4EFFEF-5EA6-4E77-A79B-13BDE2D46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92" y="686069"/>
            <a:ext cx="6303841" cy="432499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FF969E1-8464-40CA-8041-E9C2BD92A4DE}"/>
              </a:ext>
            </a:extLst>
          </p:cNvPr>
          <p:cNvSpPr txBox="1"/>
          <p:nvPr/>
        </p:nvSpPr>
        <p:spPr>
          <a:xfrm>
            <a:off x="5771992" y="5286590"/>
            <a:ext cx="5290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Good Times Rg"/>
              </a:rPr>
              <a:t>Allow Lan connect. 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Good Times Rg"/>
              </a:rPr>
              <a:t>Allow Internet connect.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Good Times Rg"/>
              </a:rPr>
              <a:t>Access level.</a:t>
            </a:r>
            <a:endParaRPr lang="vi-VN" sz="2800" dirty="0">
              <a:solidFill>
                <a:schemeClr val="bg1"/>
              </a:solidFill>
              <a:latin typeface="Good Times Rg"/>
            </a:endParaRP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F6C7A07A-4684-4871-8895-607E7748B3DB}"/>
              </a:ext>
            </a:extLst>
          </p:cNvPr>
          <p:cNvSpPr txBox="1"/>
          <p:nvPr/>
        </p:nvSpPr>
        <p:spPr>
          <a:xfrm>
            <a:off x="2202254" y="5979087"/>
            <a:ext cx="2041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rgbClr val="A6543C"/>
                  </a:solidFill>
                </a:ln>
                <a:gradFill>
                  <a:gsLst>
                    <a:gs pos="0">
                      <a:srgbClr val="3A82B4"/>
                    </a:gs>
                    <a:gs pos="74000">
                      <a:srgbClr val="06124F"/>
                    </a:gs>
                    <a:gs pos="83000">
                      <a:srgbClr val="010B3B"/>
                    </a:gs>
                    <a:gs pos="100000">
                      <a:srgbClr val="06124F"/>
                    </a:gs>
                  </a:gsLst>
                  <a:lin ang="5400000" scaled="1"/>
                </a:gradFill>
                <a:latin typeface="Good Times Rg" panose="020B0605020000020001"/>
              </a:rPr>
              <a:t>GROUP 5</a:t>
            </a:r>
            <a:endParaRPr lang="vi-VN" sz="3600" b="1" dirty="0">
              <a:ln>
                <a:solidFill>
                  <a:srgbClr val="A6543C"/>
                </a:solidFill>
              </a:ln>
              <a:gradFill>
                <a:gsLst>
                  <a:gs pos="0">
                    <a:srgbClr val="3A82B4"/>
                  </a:gs>
                  <a:gs pos="74000">
                    <a:srgbClr val="06124F"/>
                  </a:gs>
                  <a:gs pos="83000">
                    <a:srgbClr val="010B3B"/>
                  </a:gs>
                  <a:gs pos="100000">
                    <a:srgbClr val="06124F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438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08428" y="12635"/>
            <a:ext cx="3290772" cy="6459324"/>
          </a:xfrm>
          <a:prstGeom prst="rect">
            <a:avLst/>
          </a:prstGeom>
          <a:solidFill>
            <a:srgbClr val="D50816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3674482" y="5170875"/>
            <a:ext cx="676663" cy="67666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2834512" y="4069743"/>
            <a:ext cx="1672987" cy="69621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625600" y="820780"/>
            <a:ext cx="2567721" cy="295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845"/>
              </a:lnSpc>
            </a:pPr>
            <a:r>
              <a:rPr lang="en-US" sz="3600" b="1" spc="73" dirty="0">
                <a:solidFill>
                  <a:srgbClr val="FFFFFF"/>
                </a:solidFill>
                <a:latin typeface="Good Times Rg"/>
                <a:cs typeface="Arial" panose="020B0604020202020204" pitchFamily="34" charset="0"/>
              </a:rPr>
              <a:t>File Transfer</a:t>
            </a:r>
          </a:p>
        </p:txBody>
      </p:sp>
      <p:sp>
        <p:nvSpPr>
          <p:cNvPr id="3" name="AutoShape 3"/>
          <p:cNvSpPr/>
          <p:nvPr/>
        </p:nvSpPr>
        <p:spPr>
          <a:xfrm>
            <a:off x="-473223" y="6288039"/>
            <a:ext cx="5673874" cy="612700"/>
          </a:xfrm>
          <a:prstGeom prst="rect">
            <a:avLst/>
          </a:prstGeom>
          <a:solidFill>
            <a:srgbClr val="000000"/>
          </a:solidFill>
        </p:spPr>
        <p:txBody>
          <a:bodyPr/>
          <a:lstStyle/>
          <a:p>
            <a:endParaRPr lang="en-US"/>
          </a:p>
        </p:txBody>
      </p:sp>
      <p:sp>
        <p:nvSpPr>
          <p:cNvPr id="166" name="Hình chữ nhật 165">
            <a:extLst>
              <a:ext uri="{FF2B5EF4-FFF2-40B4-BE49-F238E27FC236}">
                <a16:creationId xmlns:a16="http://schemas.microsoft.com/office/drawing/2014/main" id="{0014F1BD-533C-4445-B34E-C6DB21560A01}"/>
              </a:ext>
            </a:extLst>
          </p:cNvPr>
          <p:cNvSpPr/>
          <p:nvPr/>
        </p:nvSpPr>
        <p:spPr>
          <a:xfrm>
            <a:off x="1" y="0"/>
            <a:ext cx="1276983" cy="68805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vi-VN" sz="800"/>
          </a:p>
        </p:txBody>
      </p:sp>
      <p:pic>
        <p:nvPicPr>
          <p:cNvPr id="16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223A28-F10C-4FD9-97EB-477E37EA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639" y="256002"/>
            <a:ext cx="7421514" cy="50984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8" name="AutoShape 7">
            <a:extLst>
              <a:ext uri="{FF2B5EF4-FFF2-40B4-BE49-F238E27FC236}">
                <a16:creationId xmlns:a16="http://schemas.microsoft.com/office/drawing/2014/main" id="{3C945E19-C3EB-458D-AD43-6D422E7D761F}"/>
              </a:ext>
            </a:extLst>
          </p:cNvPr>
          <p:cNvSpPr/>
          <p:nvPr/>
        </p:nvSpPr>
        <p:spPr>
          <a:xfrm>
            <a:off x="1270972" y="1115797"/>
            <a:ext cx="2156984" cy="8410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vi-VN" dirty="0"/>
          </a:p>
        </p:txBody>
      </p:sp>
      <p:grpSp>
        <p:nvGrpSpPr>
          <p:cNvPr id="164" name="Nhóm 163">
            <a:extLst>
              <a:ext uri="{FF2B5EF4-FFF2-40B4-BE49-F238E27FC236}">
                <a16:creationId xmlns:a16="http://schemas.microsoft.com/office/drawing/2014/main" id="{29A040C0-6C9C-485E-B1E9-E5CBA3AEB309}"/>
              </a:ext>
            </a:extLst>
          </p:cNvPr>
          <p:cNvGrpSpPr/>
          <p:nvPr/>
        </p:nvGrpSpPr>
        <p:grpSpPr>
          <a:xfrm>
            <a:off x="6464680" y="5354414"/>
            <a:ext cx="5593486" cy="1385023"/>
            <a:chOff x="8728944" y="6169902"/>
            <a:chExt cx="7698769" cy="2198464"/>
          </a:xfrm>
        </p:grpSpPr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8728944" y="6169902"/>
              <a:ext cx="2198464" cy="2198464"/>
              <a:chOff x="-2540" y="-2540"/>
              <a:chExt cx="6355080" cy="635508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D5081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1125200" y="6463509"/>
              <a:ext cx="5302513" cy="3778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553"/>
                </a:lnSpc>
              </a:pPr>
              <a:r>
                <a:rPr lang="en-US" sz="2800" b="0" i="0" dirty="0">
                  <a:solidFill>
                    <a:srgbClr val="E3E3E3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Set up a path to store files</a:t>
              </a:r>
              <a:endParaRPr lang="en-US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3" name="Picture 21">
              <a:extLst>
                <a:ext uri="{FF2B5EF4-FFF2-40B4-BE49-F238E27FC236}">
                  <a16:creationId xmlns:a16="http://schemas.microsoft.com/office/drawing/2014/main" id="{1DF02F7A-9A0B-4F88-993E-2772DAABE198}"/>
                </a:ext>
              </a:extLst>
            </p:cNvPr>
            <p:cNvGrpSpPr/>
            <p:nvPr/>
          </p:nvGrpSpPr>
          <p:grpSpPr>
            <a:xfrm>
              <a:off x="9324898" y="6692314"/>
              <a:ext cx="983481" cy="1154239"/>
              <a:chOff x="9324898" y="6692314"/>
              <a:chExt cx="983481" cy="1154239"/>
            </a:xfrm>
          </p:grpSpPr>
          <p:sp>
            <p:nvSpPr>
              <p:cNvPr id="144" name="Hình tự do: Hình 143">
                <a:extLst>
                  <a:ext uri="{FF2B5EF4-FFF2-40B4-BE49-F238E27FC236}">
                    <a16:creationId xmlns:a16="http://schemas.microsoft.com/office/drawing/2014/main" id="{C2E0922E-22FA-4390-BF0D-104612DC4596}"/>
                  </a:ext>
                </a:extLst>
              </p:cNvPr>
              <p:cNvSpPr/>
              <p:nvPr/>
            </p:nvSpPr>
            <p:spPr>
              <a:xfrm>
                <a:off x="9324898" y="6692314"/>
                <a:ext cx="498160" cy="1154239"/>
              </a:xfrm>
              <a:custGeom>
                <a:avLst/>
                <a:gdLst>
                  <a:gd name="connsiteX0" fmla="*/ 12841 w 498160"/>
                  <a:gd name="connsiteY0" fmla="*/ 1141398 h 1154239"/>
                  <a:gd name="connsiteX1" fmla="*/ 485321 w 498160"/>
                  <a:gd name="connsiteY1" fmla="*/ 1141398 h 1154239"/>
                  <a:gd name="connsiteX2" fmla="*/ 485321 w 498160"/>
                  <a:gd name="connsiteY2" fmla="*/ 12839 h 1154239"/>
                  <a:gd name="connsiteX3" fmla="*/ 12841 w 498160"/>
                  <a:gd name="connsiteY3" fmla="*/ 12841 h 1154239"/>
                  <a:gd name="connsiteX4" fmla="*/ 498160 w 498160"/>
                  <a:gd name="connsiteY4" fmla="*/ 1154237 h 1154239"/>
                  <a:gd name="connsiteX5" fmla="*/ 2 w 498160"/>
                  <a:gd name="connsiteY5" fmla="*/ 1154237 h 1154239"/>
                  <a:gd name="connsiteX6" fmla="*/ 0 w 498160"/>
                  <a:gd name="connsiteY6" fmla="*/ 0 h 1154239"/>
                  <a:gd name="connsiteX7" fmla="*/ 498158 w 498160"/>
                  <a:gd name="connsiteY7" fmla="*/ 2 h 1154239"/>
                  <a:gd name="connsiteX8" fmla="*/ 498158 w 498160"/>
                  <a:gd name="connsiteY8" fmla="*/ 1154239 h 115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160" h="1154239">
                    <a:moveTo>
                      <a:pt x="12841" y="1141398"/>
                    </a:moveTo>
                    <a:lnTo>
                      <a:pt x="485321" y="1141398"/>
                    </a:lnTo>
                    <a:lnTo>
                      <a:pt x="485321" y="12839"/>
                    </a:lnTo>
                    <a:lnTo>
                      <a:pt x="12841" y="12841"/>
                    </a:lnTo>
                    <a:close/>
                    <a:moveTo>
                      <a:pt x="498160" y="1154237"/>
                    </a:moveTo>
                    <a:lnTo>
                      <a:pt x="2" y="1154237"/>
                    </a:lnTo>
                    <a:lnTo>
                      <a:pt x="0" y="0"/>
                    </a:lnTo>
                    <a:lnTo>
                      <a:pt x="498158" y="2"/>
                    </a:lnTo>
                    <a:lnTo>
                      <a:pt x="498158" y="115423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45" name="Hình tự do: Hình 144">
                <a:extLst>
                  <a:ext uri="{FF2B5EF4-FFF2-40B4-BE49-F238E27FC236}">
                    <a16:creationId xmlns:a16="http://schemas.microsoft.com/office/drawing/2014/main" id="{7B14B4DA-A56E-4579-8FB7-AE05E4A1DA78}"/>
                  </a:ext>
                </a:extLst>
              </p:cNvPr>
              <p:cNvSpPr/>
              <p:nvPr/>
            </p:nvSpPr>
            <p:spPr>
              <a:xfrm>
                <a:off x="9810222" y="6692314"/>
                <a:ext cx="498157" cy="1154239"/>
              </a:xfrm>
              <a:custGeom>
                <a:avLst/>
                <a:gdLst>
                  <a:gd name="connsiteX0" fmla="*/ 12839 w 498157"/>
                  <a:gd name="connsiteY0" fmla="*/ 1141398 h 1154239"/>
                  <a:gd name="connsiteX1" fmla="*/ 485319 w 498157"/>
                  <a:gd name="connsiteY1" fmla="*/ 1141398 h 1154239"/>
                  <a:gd name="connsiteX2" fmla="*/ 485319 w 498157"/>
                  <a:gd name="connsiteY2" fmla="*/ 12839 h 1154239"/>
                  <a:gd name="connsiteX3" fmla="*/ 12839 w 498157"/>
                  <a:gd name="connsiteY3" fmla="*/ 12841 h 1154239"/>
                  <a:gd name="connsiteX4" fmla="*/ 498158 w 498157"/>
                  <a:gd name="connsiteY4" fmla="*/ 1154237 h 1154239"/>
                  <a:gd name="connsiteX5" fmla="*/ 0 w 498157"/>
                  <a:gd name="connsiteY5" fmla="*/ 1154237 h 1154239"/>
                  <a:gd name="connsiteX6" fmla="*/ 0 w 498157"/>
                  <a:gd name="connsiteY6" fmla="*/ 0 h 1154239"/>
                  <a:gd name="connsiteX7" fmla="*/ 498158 w 498157"/>
                  <a:gd name="connsiteY7" fmla="*/ 2 h 1154239"/>
                  <a:gd name="connsiteX8" fmla="*/ 498158 w 498157"/>
                  <a:gd name="connsiteY8" fmla="*/ 1154239 h 1154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157" h="1154239">
                    <a:moveTo>
                      <a:pt x="12839" y="1141398"/>
                    </a:moveTo>
                    <a:lnTo>
                      <a:pt x="485319" y="1141398"/>
                    </a:lnTo>
                    <a:lnTo>
                      <a:pt x="485319" y="12839"/>
                    </a:lnTo>
                    <a:lnTo>
                      <a:pt x="12839" y="12841"/>
                    </a:lnTo>
                    <a:close/>
                    <a:moveTo>
                      <a:pt x="498158" y="1154237"/>
                    </a:moveTo>
                    <a:lnTo>
                      <a:pt x="0" y="1154237"/>
                    </a:lnTo>
                    <a:lnTo>
                      <a:pt x="0" y="0"/>
                    </a:lnTo>
                    <a:lnTo>
                      <a:pt x="498158" y="2"/>
                    </a:lnTo>
                    <a:lnTo>
                      <a:pt x="498158" y="115423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46" name="Hình tự do: Hình 145">
                <a:extLst>
                  <a:ext uri="{FF2B5EF4-FFF2-40B4-BE49-F238E27FC236}">
                    <a16:creationId xmlns:a16="http://schemas.microsoft.com/office/drawing/2014/main" id="{B1743211-D07D-48A7-B10B-DF3ED4057BAE}"/>
                  </a:ext>
                </a:extLst>
              </p:cNvPr>
              <p:cNvSpPr/>
              <p:nvPr/>
            </p:nvSpPr>
            <p:spPr>
              <a:xfrm>
                <a:off x="9748572" y="7169459"/>
                <a:ext cx="41299" cy="199947"/>
              </a:xfrm>
              <a:custGeom>
                <a:avLst/>
                <a:gdLst>
                  <a:gd name="connsiteX0" fmla="*/ 12839 w 41299"/>
                  <a:gd name="connsiteY0" fmla="*/ 187109 h 199947"/>
                  <a:gd name="connsiteX1" fmla="*/ 28460 w 41299"/>
                  <a:gd name="connsiteY1" fmla="*/ 187109 h 199947"/>
                  <a:gd name="connsiteX2" fmla="*/ 28460 w 41299"/>
                  <a:gd name="connsiteY2" fmla="*/ 12839 h 199947"/>
                  <a:gd name="connsiteX3" fmla="*/ 12839 w 41299"/>
                  <a:gd name="connsiteY3" fmla="*/ 12839 h 199947"/>
                  <a:gd name="connsiteX4" fmla="*/ 41299 w 41299"/>
                  <a:gd name="connsiteY4" fmla="*/ 199948 h 199947"/>
                  <a:gd name="connsiteX5" fmla="*/ 0 w 41299"/>
                  <a:gd name="connsiteY5" fmla="*/ 199948 h 199947"/>
                  <a:gd name="connsiteX6" fmla="*/ 0 w 41299"/>
                  <a:gd name="connsiteY6" fmla="*/ 0 h 199947"/>
                  <a:gd name="connsiteX7" fmla="*/ 41299 w 41299"/>
                  <a:gd name="connsiteY7" fmla="*/ 0 h 199947"/>
                  <a:gd name="connsiteX8" fmla="*/ 41299 w 41299"/>
                  <a:gd name="connsiteY8" fmla="*/ 199948 h 19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299" h="199947">
                    <a:moveTo>
                      <a:pt x="12839" y="187109"/>
                    </a:moveTo>
                    <a:lnTo>
                      <a:pt x="28460" y="187109"/>
                    </a:lnTo>
                    <a:lnTo>
                      <a:pt x="28460" y="12839"/>
                    </a:lnTo>
                    <a:lnTo>
                      <a:pt x="12839" y="12839"/>
                    </a:lnTo>
                    <a:close/>
                    <a:moveTo>
                      <a:pt x="41299" y="199948"/>
                    </a:moveTo>
                    <a:lnTo>
                      <a:pt x="0" y="199948"/>
                    </a:lnTo>
                    <a:lnTo>
                      <a:pt x="0" y="0"/>
                    </a:lnTo>
                    <a:lnTo>
                      <a:pt x="41299" y="0"/>
                    </a:lnTo>
                    <a:lnTo>
                      <a:pt x="41299" y="19994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47" name="Hình tự do: Hình 146">
                <a:extLst>
                  <a:ext uri="{FF2B5EF4-FFF2-40B4-BE49-F238E27FC236}">
                    <a16:creationId xmlns:a16="http://schemas.microsoft.com/office/drawing/2014/main" id="{200343BA-D772-475C-BBF4-2FCC58E17E8E}"/>
                  </a:ext>
                </a:extLst>
              </p:cNvPr>
              <p:cNvSpPr/>
              <p:nvPr/>
            </p:nvSpPr>
            <p:spPr>
              <a:xfrm>
                <a:off x="9849745" y="7169459"/>
                <a:ext cx="41299" cy="199947"/>
              </a:xfrm>
              <a:custGeom>
                <a:avLst/>
                <a:gdLst>
                  <a:gd name="connsiteX0" fmla="*/ 12839 w 41299"/>
                  <a:gd name="connsiteY0" fmla="*/ 187109 h 199947"/>
                  <a:gd name="connsiteX1" fmla="*/ 28460 w 41299"/>
                  <a:gd name="connsiteY1" fmla="*/ 187109 h 199947"/>
                  <a:gd name="connsiteX2" fmla="*/ 28460 w 41299"/>
                  <a:gd name="connsiteY2" fmla="*/ 12839 h 199947"/>
                  <a:gd name="connsiteX3" fmla="*/ 12839 w 41299"/>
                  <a:gd name="connsiteY3" fmla="*/ 12839 h 199947"/>
                  <a:gd name="connsiteX4" fmla="*/ 41299 w 41299"/>
                  <a:gd name="connsiteY4" fmla="*/ 199948 h 199947"/>
                  <a:gd name="connsiteX5" fmla="*/ 0 w 41299"/>
                  <a:gd name="connsiteY5" fmla="*/ 199948 h 199947"/>
                  <a:gd name="connsiteX6" fmla="*/ 0 w 41299"/>
                  <a:gd name="connsiteY6" fmla="*/ 0 h 199947"/>
                  <a:gd name="connsiteX7" fmla="*/ 41299 w 41299"/>
                  <a:gd name="connsiteY7" fmla="*/ 0 h 199947"/>
                  <a:gd name="connsiteX8" fmla="*/ 41299 w 41299"/>
                  <a:gd name="connsiteY8" fmla="*/ 199948 h 199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299" h="199947">
                    <a:moveTo>
                      <a:pt x="12839" y="187109"/>
                    </a:moveTo>
                    <a:lnTo>
                      <a:pt x="28460" y="187109"/>
                    </a:lnTo>
                    <a:lnTo>
                      <a:pt x="28460" y="12839"/>
                    </a:lnTo>
                    <a:lnTo>
                      <a:pt x="12839" y="12839"/>
                    </a:lnTo>
                    <a:close/>
                    <a:moveTo>
                      <a:pt x="41299" y="199948"/>
                    </a:moveTo>
                    <a:lnTo>
                      <a:pt x="0" y="199948"/>
                    </a:lnTo>
                    <a:lnTo>
                      <a:pt x="0" y="0"/>
                    </a:lnTo>
                    <a:lnTo>
                      <a:pt x="41299" y="0"/>
                    </a:lnTo>
                    <a:lnTo>
                      <a:pt x="41299" y="19994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48" name="Hình tự do: Hình 147">
                <a:extLst>
                  <a:ext uri="{FF2B5EF4-FFF2-40B4-BE49-F238E27FC236}">
                    <a16:creationId xmlns:a16="http://schemas.microsoft.com/office/drawing/2014/main" id="{F2D55017-7C7D-4258-9BED-3713096A32B5}"/>
                  </a:ext>
                </a:extLst>
              </p:cNvPr>
              <p:cNvSpPr/>
              <p:nvPr/>
            </p:nvSpPr>
            <p:spPr>
              <a:xfrm>
                <a:off x="9362949" y="6731184"/>
                <a:ext cx="406272" cy="12839"/>
              </a:xfrm>
              <a:custGeom>
                <a:avLst/>
                <a:gdLst>
                  <a:gd name="connsiteX0" fmla="*/ 406273 w 406272"/>
                  <a:gd name="connsiteY0" fmla="*/ 12839 h 12839"/>
                  <a:gd name="connsiteX1" fmla="*/ 0 w 406272"/>
                  <a:gd name="connsiteY1" fmla="*/ 12839 h 12839"/>
                  <a:gd name="connsiteX2" fmla="*/ 0 w 406272"/>
                  <a:gd name="connsiteY2" fmla="*/ 0 h 12839"/>
                  <a:gd name="connsiteX3" fmla="*/ 406273 w 406272"/>
                  <a:gd name="connsiteY3" fmla="*/ 0 h 12839"/>
                  <a:gd name="connsiteX4" fmla="*/ 406273 w 406272"/>
                  <a:gd name="connsiteY4" fmla="*/ 12839 h 1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72" h="12839">
                    <a:moveTo>
                      <a:pt x="406273" y="12839"/>
                    </a:moveTo>
                    <a:lnTo>
                      <a:pt x="0" y="12839"/>
                    </a:lnTo>
                    <a:lnTo>
                      <a:pt x="0" y="0"/>
                    </a:lnTo>
                    <a:lnTo>
                      <a:pt x="406273" y="0"/>
                    </a:lnTo>
                    <a:lnTo>
                      <a:pt x="406273" y="12839"/>
                    </a:lnTo>
                  </a:path>
                </a:pathLst>
              </a:custGeom>
              <a:solidFill>
                <a:srgbClr val="111B1E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49" name="Hình tự do: Hình 148">
                <a:extLst>
                  <a:ext uri="{FF2B5EF4-FFF2-40B4-BE49-F238E27FC236}">
                    <a16:creationId xmlns:a16="http://schemas.microsoft.com/office/drawing/2014/main" id="{4626BD1C-BB75-4A9B-80BB-85DD7EC65978}"/>
                  </a:ext>
                </a:extLst>
              </p:cNvPr>
              <p:cNvSpPr/>
              <p:nvPr/>
            </p:nvSpPr>
            <p:spPr>
              <a:xfrm>
                <a:off x="9856164" y="6731184"/>
                <a:ext cx="406294" cy="12839"/>
              </a:xfrm>
              <a:custGeom>
                <a:avLst/>
                <a:gdLst>
                  <a:gd name="connsiteX0" fmla="*/ 406294 w 406294"/>
                  <a:gd name="connsiteY0" fmla="*/ 12839 h 12839"/>
                  <a:gd name="connsiteX1" fmla="*/ 0 w 406294"/>
                  <a:gd name="connsiteY1" fmla="*/ 12839 h 12839"/>
                  <a:gd name="connsiteX2" fmla="*/ 0 w 406294"/>
                  <a:gd name="connsiteY2" fmla="*/ 0 h 12839"/>
                  <a:gd name="connsiteX3" fmla="*/ 406294 w 406294"/>
                  <a:gd name="connsiteY3" fmla="*/ 0 h 12839"/>
                  <a:gd name="connsiteX4" fmla="*/ 406294 w 406294"/>
                  <a:gd name="connsiteY4" fmla="*/ 12839 h 1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6294" h="12839">
                    <a:moveTo>
                      <a:pt x="406294" y="12839"/>
                    </a:moveTo>
                    <a:lnTo>
                      <a:pt x="0" y="12839"/>
                    </a:lnTo>
                    <a:lnTo>
                      <a:pt x="0" y="0"/>
                    </a:lnTo>
                    <a:lnTo>
                      <a:pt x="406294" y="0"/>
                    </a:lnTo>
                    <a:lnTo>
                      <a:pt x="406294" y="12839"/>
                    </a:lnTo>
                  </a:path>
                </a:pathLst>
              </a:custGeom>
              <a:solidFill>
                <a:srgbClr val="111B1E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0" name="Hình tự do: Hình 149">
                <a:extLst>
                  <a:ext uri="{FF2B5EF4-FFF2-40B4-BE49-F238E27FC236}">
                    <a16:creationId xmlns:a16="http://schemas.microsoft.com/office/drawing/2014/main" id="{1F7E56B1-FC1B-4C16-BFAB-67C00E9A462E}"/>
                  </a:ext>
                </a:extLst>
              </p:cNvPr>
              <p:cNvSpPr/>
              <p:nvPr/>
            </p:nvSpPr>
            <p:spPr>
              <a:xfrm>
                <a:off x="9413664" y="6796889"/>
                <a:ext cx="300093" cy="952688"/>
              </a:xfrm>
              <a:custGeom>
                <a:avLst/>
                <a:gdLst>
                  <a:gd name="connsiteX0" fmla="*/ 12368 w 300093"/>
                  <a:gd name="connsiteY0" fmla="*/ 940295 h 952688"/>
                  <a:gd name="connsiteX1" fmla="*/ 287725 w 300093"/>
                  <a:gd name="connsiteY1" fmla="*/ 940295 h 952688"/>
                  <a:gd name="connsiteX2" fmla="*/ 287725 w 300093"/>
                  <a:gd name="connsiteY2" fmla="*/ 12368 h 952688"/>
                  <a:gd name="connsiteX3" fmla="*/ 12368 w 300093"/>
                  <a:gd name="connsiteY3" fmla="*/ 12377 h 952688"/>
                  <a:gd name="connsiteX4" fmla="*/ 300093 w 300093"/>
                  <a:gd name="connsiteY4" fmla="*/ 952684 h 952688"/>
                  <a:gd name="connsiteX5" fmla="*/ 0 w 300093"/>
                  <a:gd name="connsiteY5" fmla="*/ 952684 h 952688"/>
                  <a:gd name="connsiteX6" fmla="*/ 0 w 300093"/>
                  <a:gd name="connsiteY6" fmla="*/ 0 h 952688"/>
                  <a:gd name="connsiteX7" fmla="*/ 300093 w 300093"/>
                  <a:gd name="connsiteY7" fmla="*/ 4 h 952688"/>
                  <a:gd name="connsiteX8" fmla="*/ 300093 w 300093"/>
                  <a:gd name="connsiteY8" fmla="*/ 95268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093" h="952688">
                    <a:moveTo>
                      <a:pt x="12368" y="940295"/>
                    </a:moveTo>
                    <a:lnTo>
                      <a:pt x="287725" y="940295"/>
                    </a:lnTo>
                    <a:lnTo>
                      <a:pt x="287725" y="12368"/>
                    </a:lnTo>
                    <a:lnTo>
                      <a:pt x="12368" y="12377"/>
                    </a:lnTo>
                    <a:close/>
                    <a:moveTo>
                      <a:pt x="300093" y="952684"/>
                    </a:moveTo>
                    <a:lnTo>
                      <a:pt x="0" y="952684"/>
                    </a:lnTo>
                    <a:lnTo>
                      <a:pt x="0" y="0"/>
                    </a:lnTo>
                    <a:lnTo>
                      <a:pt x="300093" y="4"/>
                    </a:lnTo>
                    <a:lnTo>
                      <a:pt x="300093" y="95268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1" name="Hình tự do: Hình 150">
                <a:extLst>
                  <a:ext uri="{FF2B5EF4-FFF2-40B4-BE49-F238E27FC236}">
                    <a16:creationId xmlns:a16="http://schemas.microsoft.com/office/drawing/2014/main" id="{5D1617D6-E7BF-4CBB-BECE-37A51F516771}"/>
                  </a:ext>
                </a:extLst>
              </p:cNvPr>
              <p:cNvSpPr/>
              <p:nvPr/>
            </p:nvSpPr>
            <p:spPr>
              <a:xfrm>
                <a:off x="9415119" y="7015710"/>
                <a:ext cx="297182" cy="351256"/>
              </a:xfrm>
              <a:custGeom>
                <a:avLst/>
                <a:gdLst>
                  <a:gd name="connsiteX0" fmla="*/ 9458 w 297182"/>
                  <a:gd name="connsiteY0" fmla="*/ 351257 h 351256"/>
                  <a:gd name="connsiteX1" fmla="*/ 0 w 297182"/>
                  <a:gd name="connsiteY1" fmla="*/ 343297 h 351256"/>
                  <a:gd name="connsiteX2" fmla="*/ 287703 w 297182"/>
                  <a:gd name="connsiteY2" fmla="*/ 0 h 351256"/>
                  <a:gd name="connsiteX3" fmla="*/ 297183 w 297182"/>
                  <a:gd name="connsiteY3" fmla="*/ 7960 h 351256"/>
                  <a:gd name="connsiteX4" fmla="*/ 9458 w 297182"/>
                  <a:gd name="connsiteY4" fmla="*/ 351257 h 3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82" h="351256">
                    <a:moveTo>
                      <a:pt x="9458" y="351257"/>
                    </a:moveTo>
                    <a:lnTo>
                      <a:pt x="0" y="343297"/>
                    </a:lnTo>
                    <a:lnTo>
                      <a:pt x="287703" y="0"/>
                    </a:lnTo>
                    <a:lnTo>
                      <a:pt x="297183" y="7960"/>
                    </a:lnTo>
                    <a:lnTo>
                      <a:pt x="9458" y="351257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2" name="Hình tự do: Hình 151">
                <a:extLst>
                  <a:ext uri="{FF2B5EF4-FFF2-40B4-BE49-F238E27FC236}">
                    <a16:creationId xmlns:a16="http://schemas.microsoft.com/office/drawing/2014/main" id="{6C52C67C-00A7-4EB7-AA86-733D06A8C92C}"/>
                  </a:ext>
                </a:extLst>
              </p:cNvPr>
              <p:cNvSpPr/>
              <p:nvPr/>
            </p:nvSpPr>
            <p:spPr>
              <a:xfrm>
                <a:off x="9415119" y="6871184"/>
                <a:ext cx="297182" cy="351642"/>
              </a:xfrm>
              <a:custGeom>
                <a:avLst/>
                <a:gdLst>
                  <a:gd name="connsiteX0" fmla="*/ 9480 w 297182"/>
                  <a:gd name="connsiteY0" fmla="*/ 351642 h 351642"/>
                  <a:gd name="connsiteX1" fmla="*/ 0 w 297182"/>
                  <a:gd name="connsiteY1" fmla="*/ 343703 h 351642"/>
                  <a:gd name="connsiteX2" fmla="*/ 287703 w 297182"/>
                  <a:gd name="connsiteY2" fmla="*/ 0 h 351642"/>
                  <a:gd name="connsiteX3" fmla="*/ 297183 w 297182"/>
                  <a:gd name="connsiteY3" fmla="*/ 7939 h 351642"/>
                  <a:gd name="connsiteX4" fmla="*/ 9480 w 297182"/>
                  <a:gd name="connsiteY4" fmla="*/ 351642 h 35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182" h="351642">
                    <a:moveTo>
                      <a:pt x="9480" y="351642"/>
                    </a:moveTo>
                    <a:lnTo>
                      <a:pt x="0" y="343703"/>
                    </a:lnTo>
                    <a:lnTo>
                      <a:pt x="287703" y="0"/>
                    </a:lnTo>
                    <a:lnTo>
                      <a:pt x="297183" y="7939"/>
                    </a:lnTo>
                    <a:lnTo>
                      <a:pt x="9480" y="351642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3" name="Hình tự do: Hình 152">
                <a:extLst>
                  <a:ext uri="{FF2B5EF4-FFF2-40B4-BE49-F238E27FC236}">
                    <a16:creationId xmlns:a16="http://schemas.microsoft.com/office/drawing/2014/main" id="{9DFDBF54-2BCA-460E-8A53-AB79D67FE8E9}"/>
                  </a:ext>
                </a:extLst>
              </p:cNvPr>
              <p:cNvSpPr/>
              <p:nvPr/>
            </p:nvSpPr>
            <p:spPr>
              <a:xfrm>
                <a:off x="9415269" y="7284390"/>
                <a:ext cx="296883" cy="326177"/>
              </a:xfrm>
              <a:custGeom>
                <a:avLst/>
                <a:gdLst>
                  <a:gd name="connsiteX0" fmla="*/ 9159 w 296883"/>
                  <a:gd name="connsiteY0" fmla="*/ 326178 h 326177"/>
                  <a:gd name="connsiteX1" fmla="*/ 0 w 296883"/>
                  <a:gd name="connsiteY1" fmla="*/ 317875 h 326177"/>
                  <a:gd name="connsiteX2" fmla="*/ 287703 w 296883"/>
                  <a:gd name="connsiteY2" fmla="*/ 0 h 326177"/>
                  <a:gd name="connsiteX3" fmla="*/ 296883 w 296883"/>
                  <a:gd name="connsiteY3" fmla="*/ 8303 h 326177"/>
                  <a:gd name="connsiteX4" fmla="*/ 9159 w 296883"/>
                  <a:gd name="connsiteY4" fmla="*/ 326178 h 32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883" h="326177">
                    <a:moveTo>
                      <a:pt x="9159" y="326178"/>
                    </a:moveTo>
                    <a:lnTo>
                      <a:pt x="0" y="317875"/>
                    </a:lnTo>
                    <a:lnTo>
                      <a:pt x="287703" y="0"/>
                    </a:lnTo>
                    <a:lnTo>
                      <a:pt x="296883" y="8303"/>
                    </a:lnTo>
                    <a:lnTo>
                      <a:pt x="9159" y="32617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4" name="Hình tự do: Hình 153">
                <a:extLst>
                  <a:ext uri="{FF2B5EF4-FFF2-40B4-BE49-F238E27FC236}">
                    <a16:creationId xmlns:a16="http://schemas.microsoft.com/office/drawing/2014/main" id="{1735CF15-F171-4DF5-9C63-05169A0641E9}"/>
                  </a:ext>
                </a:extLst>
              </p:cNvPr>
              <p:cNvSpPr/>
              <p:nvPr/>
            </p:nvSpPr>
            <p:spPr>
              <a:xfrm>
                <a:off x="9935339" y="6796889"/>
                <a:ext cx="300093" cy="952688"/>
              </a:xfrm>
              <a:custGeom>
                <a:avLst/>
                <a:gdLst>
                  <a:gd name="connsiteX0" fmla="*/ 12368 w 300093"/>
                  <a:gd name="connsiteY0" fmla="*/ 940295 h 952688"/>
                  <a:gd name="connsiteX1" fmla="*/ 287725 w 300093"/>
                  <a:gd name="connsiteY1" fmla="*/ 940295 h 952688"/>
                  <a:gd name="connsiteX2" fmla="*/ 287725 w 300093"/>
                  <a:gd name="connsiteY2" fmla="*/ 12368 h 952688"/>
                  <a:gd name="connsiteX3" fmla="*/ 12368 w 300093"/>
                  <a:gd name="connsiteY3" fmla="*/ 12377 h 952688"/>
                  <a:gd name="connsiteX4" fmla="*/ 300093 w 300093"/>
                  <a:gd name="connsiteY4" fmla="*/ 952684 h 952688"/>
                  <a:gd name="connsiteX5" fmla="*/ 0 w 300093"/>
                  <a:gd name="connsiteY5" fmla="*/ 952684 h 952688"/>
                  <a:gd name="connsiteX6" fmla="*/ 0 w 300093"/>
                  <a:gd name="connsiteY6" fmla="*/ 0 h 952688"/>
                  <a:gd name="connsiteX7" fmla="*/ 300093 w 300093"/>
                  <a:gd name="connsiteY7" fmla="*/ 4 h 952688"/>
                  <a:gd name="connsiteX8" fmla="*/ 300093 w 300093"/>
                  <a:gd name="connsiteY8" fmla="*/ 952689 h 95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093" h="952688">
                    <a:moveTo>
                      <a:pt x="12368" y="940295"/>
                    </a:moveTo>
                    <a:lnTo>
                      <a:pt x="287725" y="940295"/>
                    </a:lnTo>
                    <a:lnTo>
                      <a:pt x="287725" y="12368"/>
                    </a:lnTo>
                    <a:lnTo>
                      <a:pt x="12368" y="12377"/>
                    </a:lnTo>
                    <a:close/>
                    <a:moveTo>
                      <a:pt x="300093" y="952684"/>
                    </a:moveTo>
                    <a:lnTo>
                      <a:pt x="0" y="952684"/>
                    </a:lnTo>
                    <a:lnTo>
                      <a:pt x="0" y="0"/>
                    </a:lnTo>
                    <a:lnTo>
                      <a:pt x="300093" y="4"/>
                    </a:lnTo>
                    <a:lnTo>
                      <a:pt x="300093" y="952689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5" name="Hình tự do: Hình 154">
                <a:extLst>
                  <a:ext uri="{FF2B5EF4-FFF2-40B4-BE49-F238E27FC236}">
                    <a16:creationId xmlns:a16="http://schemas.microsoft.com/office/drawing/2014/main" id="{E9716D9A-53EB-4EF7-905B-F8196A672323}"/>
                  </a:ext>
                </a:extLst>
              </p:cNvPr>
              <p:cNvSpPr/>
              <p:nvPr/>
            </p:nvSpPr>
            <p:spPr>
              <a:xfrm>
                <a:off x="9936773" y="7015710"/>
                <a:ext cx="297204" cy="351256"/>
              </a:xfrm>
              <a:custGeom>
                <a:avLst/>
                <a:gdLst>
                  <a:gd name="connsiteX0" fmla="*/ 9501 w 297204"/>
                  <a:gd name="connsiteY0" fmla="*/ 351257 h 351256"/>
                  <a:gd name="connsiteX1" fmla="*/ 0 w 297204"/>
                  <a:gd name="connsiteY1" fmla="*/ 343297 h 351256"/>
                  <a:gd name="connsiteX2" fmla="*/ 287725 w 297204"/>
                  <a:gd name="connsiteY2" fmla="*/ 0 h 351256"/>
                  <a:gd name="connsiteX3" fmla="*/ 297204 w 297204"/>
                  <a:gd name="connsiteY3" fmla="*/ 7960 h 351256"/>
                  <a:gd name="connsiteX4" fmla="*/ 9501 w 297204"/>
                  <a:gd name="connsiteY4" fmla="*/ 351257 h 351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04" h="351256">
                    <a:moveTo>
                      <a:pt x="9501" y="351257"/>
                    </a:moveTo>
                    <a:lnTo>
                      <a:pt x="0" y="343297"/>
                    </a:lnTo>
                    <a:lnTo>
                      <a:pt x="287725" y="0"/>
                    </a:lnTo>
                    <a:lnTo>
                      <a:pt x="297204" y="7960"/>
                    </a:lnTo>
                    <a:lnTo>
                      <a:pt x="9501" y="351257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6" name="Hình tự do: Hình 155">
                <a:extLst>
                  <a:ext uri="{FF2B5EF4-FFF2-40B4-BE49-F238E27FC236}">
                    <a16:creationId xmlns:a16="http://schemas.microsoft.com/office/drawing/2014/main" id="{CDBC15DE-2306-4465-AEEC-04F69329EFB6}"/>
                  </a:ext>
                </a:extLst>
              </p:cNvPr>
              <p:cNvSpPr/>
              <p:nvPr/>
            </p:nvSpPr>
            <p:spPr>
              <a:xfrm>
                <a:off x="9936773" y="6871184"/>
                <a:ext cx="297225" cy="351642"/>
              </a:xfrm>
              <a:custGeom>
                <a:avLst/>
                <a:gdLst>
                  <a:gd name="connsiteX0" fmla="*/ 9501 w 297225"/>
                  <a:gd name="connsiteY0" fmla="*/ 351642 h 351642"/>
                  <a:gd name="connsiteX1" fmla="*/ 0 w 297225"/>
                  <a:gd name="connsiteY1" fmla="*/ 343703 h 351642"/>
                  <a:gd name="connsiteX2" fmla="*/ 287725 w 297225"/>
                  <a:gd name="connsiteY2" fmla="*/ 0 h 351642"/>
                  <a:gd name="connsiteX3" fmla="*/ 297226 w 297225"/>
                  <a:gd name="connsiteY3" fmla="*/ 7939 h 351642"/>
                  <a:gd name="connsiteX4" fmla="*/ 9501 w 297225"/>
                  <a:gd name="connsiteY4" fmla="*/ 351642 h 351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25" h="351642">
                    <a:moveTo>
                      <a:pt x="9501" y="351642"/>
                    </a:moveTo>
                    <a:lnTo>
                      <a:pt x="0" y="343703"/>
                    </a:lnTo>
                    <a:lnTo>
                      <a:pt x="287725" y="0"/>
                    </a:lnTo>
                    <a:lnTo>
                      <a:pt x="297226" y="7939"/>
                    </a:lnTo>
                    <a:lnTo>
                      <a:pt x="9501" y="351642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  <p:sp>
            <p:nvSpPr>
              <p:cNvPr id="157" name="Hình tự do: Hình 156">
                <a:extLst>
                  <a:ext uri="{FF2B5EF4-FFF2-40B4-BE49-F238E27FC236}">
                    <a16:creationId xmlns:a16="http://schemas.microsoft.com/office/drawing/2014/main" id="{D28CDBB2-BF6B-47CA-BB73-9B1114D36CC3}"/>
                  </a:ext>
                </a:extLst>
              </p:cNvPr>
              <p:cNvSpPr/>
              <p:nvPr/>
            </p:nvSpPr>
            <p:spPr>
              <a:xfrm>
                <a:off x="9936944" y="7284390"/>
                <a:ext cx="296883" cy="326177"/>
              </a:xfrm>
              <a:custGeom>
                <a:avLst/>
                <a:gdLst>
                  <a:gd name="connsiteX0" fmla="*/ 9159 w 296883"/>
                  <a:gd name="connsiteY0" fmla="*/ 326178 h 326177"/>
                  <a:gd name="connsiteX1" fmla="*/ 0 w 296883"/>
                  <a:gd name="connsiteY1" fmla="*/ 317875 h 326177"/>
                  <a:gd name="connsiteX2" fmla="*/ 287725 w 296883"/>
                  <a:gd name="connsiteY2" fmla="*/ 0 h 326177"/>
                  <a:gd name="connsiteX3" fmla="*/ 296883 w 296883"/>
                  <a:gd name="connsiteY3" fmla="*/ 8303 h 326177"/>
                  <a:gd name="connsiteX4" fmla="*/ 9159 w 296883"/>
                  <a:gd name="connsiteY4" fmla="*/ 326178 h 32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883" h="326177">
                    <a:moveTo>
                      <a:pt x="9159" y="326178"/>
                    </a:moveTo>
                    <a:lnTo>
                      <a:pt x="0" y="317875"/>
                    </a:lnTo>
                    <a:lnTo>
                      <a:pt x="287725" y="0"/>
                    </a:lnTo>
                    <a:lnTo>
                      <a:pt x="296883" y="8303"/>
                    </a:lnTo>
                    <a:lnTo>
                      <a:pt x="9159" y="326178"/>
                    </a:lnTo>
                  </a:path>
                </a:pathLst>
              </a:custGeom>
              <a:solidFill>
                <a:srgbClr val="FFFFFF"/>
              </a:solidFill>
              <a:ln w="2129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vi-VN" sz="800"/>
              </a:p>
            </p:txBody>
          </p:sp>
        </p:grpSp>
        <p:sp>
          <p:nvSpPr>
            <p:cNvPr id="161" name="Hộp Văn bản 160">
              <a:extLst>
                <a:ext uri="{FF2B5EF4-FFF2-40B4-BE49-F238E27FC236}">
                  <a16:creationId xmlns:a16="http://schemas.microsoft.com/office/drawing/2014/main" id="{4F2B30E6-F6A4-4C57-A50B-0D4216B00F71}"/>
                </a:ext>
              </a:extLst>
            </p:cNvPr>
            <p:cNvSpPr txBox="1"/>
            <p:nvPr/>
          </p:nvSpPr>
          <p:spPr>
            <a:xfrm>
              <a:off x="11125200" y="6978033"/>
              <a:ext cx="4876802" cy="524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FF0000"/>
                  </a:solidFill>
                  <a:latin typeface="Bahnschrift Light" panose="020B0502040204020203" pitchFamily="34" charset="0"/>
                  <a:cs typeface="Arial" panose="020B0604020202020204" pitchFamily="34" charset="0"/>
                </a:rPr>
                <a:t>Options – File Transfer</a:t>
              </a:r>
              <a:endParaRPr lang="vi-VN" sz="2000" dirty="0">
                <a:solidFill>
                  <a:srgbClr val="FF0000"/>
                </a:solidFill>
                <a:latin typeface="Bahnschrift Light" panose="020B05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71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2.22222E-6 L -0.63151 -0.0159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6" y="-8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659</Words>
  <Application>Microsoft Office PowerPoint</Application>
  <PresentationFormat>Widescreen</PresentationFormat>
  <Paragraphs>79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Arial</vt:lpstr>
      <vt:lpstr>Bahnschrift Light</vt:lpstr>
      <vt:lpstr>Calibri</vt:lpstr>
      <vt:lpstr>Calibri Light</vt:lpstr>
      <vt:lpstr>Fira Sans Extra Condensed Medium</vt:lpstr>
      <vt:lpstr>Good Times Rg</vt:lpstr>
      <vt:lpstr>Google Sans</vt:lpstr>
      <vt:lpstr>League Spartan Bold</vt:lpstr>
      <vt:lpstr>Muli Black</vt:lpstr>
      <vt:lpstr>Oxanium</vt:lpstr>
      <vt:lpstr>Pink Chicken</vt:lpstr>
      <vt:lpstr>Segoe UI Historic</vt:lpstr>
      <vt:lpstr>Symbol</vt:lpstr>
      <vt:lpstr>Times New Roman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Bảo Trọng</dc:creator>
  <cp:lastModifiedBy>Nguyễn Đình Kha</cp:lastModifiedBy>
  <cp:revision>30</cp:revision>
  <dcterms:created xsi:type="dcterms:W3CDTF">2022-03-20T07:14:22Z</dcterms:created>
  <dcterms:modified xsi:type="dcterms:W3CDTF">2024-02-27T09:02:25Z</dcterms:modified>
</cp:coreProperties>
</file>